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나팔을 네 입에 댈지어다 원수가 독수리처럼 여호와의 집에 덮치리니 이는 그들이 내 언약을 어기며 내 율법을 범함이로다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"Put the trumpet to your lips! An eagle is over the house of the LORD because the people have broken my covenant and rebelled against my law.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그들이 여러 나라에게 값을 주었을지라도 이제 내가 그들을 모으리니 그들은 지도자의 임금이 지워 준 짐으로 말미암아 쇠하기 시작하리라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Although they have sold themselves among the nations, I will now gather them together. They will begin to waste away under the oppression of the mighty 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에브라임은 죄를 위하여 제단을 많이 만들더니 그 제단이 그에게 범죄하게 하는 것이 되었도다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"Though Ephraim built many altars for sin offerings, these have become altars for sinning.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그를 위하여 내 율법을 만 가지로 기록하였으나 그들은 이상한 것으로 여기도다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wrote for them the many things of my law, but they regarded them as something alien.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그들이 내게 고기를 제물로 드리고 먹을지라도 여호와는 그것을 기뻐하지 아니하고 이제 그들의 죄악을 기억하여 그 죄를 벌하리니 그들은 애굽으로 다시 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offer sacrifices given to me and they eat the meat, but the LORD is not pleased with them. Now he will remember their wickedness and punish their sins: They will return to Egypt.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이스라엘은 자기를 지으신 이를 잊어버리고 왕궁들을 세웠으며 유다는 견고한 성읍을 많이 쌓았으나 내가 그 성읍들에 불을 보내어 그 성들을 삼키게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Israel has forgotten his Maker and built palaces; Judah has fortified many towns. But I will send fire upon their cities that will consume their fortresses."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그들이 장차 내게 부르짖기를 나의 하나님이여 우리 이스라엘이 주를 아나이다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Israel cries out to me, `O our God, we acknowledge you!'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이스라엘이 이미 선을 버렸으니 원수가 그를 따를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Israel has rejected what is good; an enemy will pursue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그들이 왕들을 세웠으나 내게서 난 것이 아니며 그들이 지도자들을 세웠으나 내가 모르는 바이며 그들이 또 그 은, 금으로 자기를 위하여 우상을 만들었나니 결국은 파괴되고 말리라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set up kings without my consent; they choose princes without my approval. With their silver and gold they make idols for themselves to their own destruction.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사마리아여 네 송아지는 버려졌느니라 내 진노가 무리를 향하여 타오르나니 그들이 어느 때에야 무죄하겠느냐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Throw out your calf-idol, O Samaria! My anger burns against them. How long will they be incapable of purity?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이것은 이스라엘에서 나고 장인이 만든 것이라 참 신이 아니니 사마리아의 송아지가 산산조각이 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from Israel! This calf -- a craftsman has made it; it is not God. It will be broken in pieces, that calf of Samaria.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그들이 바람을 심고 광풍을 거둘 것이라 심은 것이 줄기가 없으며 이삭은 열매를 맺지 못할 것이요 혹시 맺을지라도 이방 사람이 삼키리라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"They sow the wind and reap the whirlwind. The stalk has no head; it will produce no flour. Were it to yield grain, foreigners would swallow it up.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이스라엘은 이미 삼켜졌은즉 이제 여러 나라 가운데에 있는 것이 즐겨 쓰지 아니하는 그릇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Israel is swallowed up; now she is among the nations like a worthless thing.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그들이 홀로 떨어진 들나귀처럼 앗수르로 갔고 에브라임이 값 주고 사랑하는 자들을 얻었도다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they have gone up to Assyria like a wild donkey wandering alone. Ephraim has sold herself to lovers.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