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사람들에게서 난 것도 아니요 사람으로 말미암은 것도 아니요 오직 예수 그리스도와 그를 죽은 자 가운데서 살리신 하나님 아버지로 말미암아 사도 된 바울은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Paul, an apostle -- sent not from men nor by man, but by Jesus Christ and God the Father, who raised him from the dead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이제 내가 사람들에게 좋게 하랴 하나님께 좋게 하랴 사람들에게 기쁨을 구하랴 내가 지금까지 사람들의 기쁨을 구하였다면 그리스도의 종이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 I now trying to win the approval of men, or of God? Or am I trying to please men? If I were still trying to please men, I would not be a servant of Christ.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형제들아 내가 너희에게 알게 하노니 내가 전한 복음은 사람의 뜻을 따라 된 것이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want you to know, brothers, that the gospel I preached is not something that man made 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이는 내가 사람에게서 받은 것도 아니요 배운 것도 아니요 오직 예수 그리스도의 계시로 말미암은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did not receive it from any man, nor was I taught it; rather, I received it by revelation from Jesus Christ.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이전에 유대교에 있을 때에 행한 일을 너희가 들었거니와 하나님의 교회를 심히 박해하여 멸하고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have heard of my previous way of life in Judaism, how intensely I persecuted the church of God and tried to destroy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내 동족 중 여러 연갑자보다 유대교를 지나치게 믿어 내 조상의 전통에 대하여 더욱 열심이 있었으나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advancing in Judaism beyond many Jews of my own age and was extremely zealous for the traditions of my fathers.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내 어머니의 태로부터 나를 택정하시고 그의 은혜로 나를 부르신 이가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God, who set me apart from birth and called me by his grace, was pleased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그의 아들을 이방에 전하기 위하여 그를 내 속에 나타내시기를 기뻐하셨을 때에 내가 곧 혈육과 의논하지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reveal his Son in me so that I might preach him among the Gentiles, I did not consult any man,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 나보다 먼저 사도 된 자들을 만나려고 예루살렘으로 가지 아니하고 아라비아로 갔다가 다시 다메섹으로 돌아갔노라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nor did I go up to Jerusalem to see those who were apostles before I was, but I went immediately into Arabia and later returned to Damascus.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후 삼 년 만에 내가 게바를 방문하려고 예루살렘에 올라가서 그와 함께 십오 일을 머무는 동안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after three years, I went up to Jerusalem to get acquainted with Peter and stayed with him fifteen days.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주의 형제 야고보 외에 다른 사도들을 보지 못하였노라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saw none of the other apostles -- only James, the Lord's brother.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함께 있는 모든 형제와 더불어 갈라디아 여러 교회들에게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all the brothers with me, To the churches in Galatia: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보라 내가 너희에게 쓰는 것은 하나님 앞에서 거짓말이 아니로다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assure you before God that what I am writing you is no lie.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후에 내가 수리아와 길리기아 지방에 이르렀으나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Later I went to Syria and Cilicia.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그리스도 안에 있는 유대의 교회들이 나를 얼굴로는 알지 못하고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personally unknown to the churches of Judea that are in Christ.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다만 우리를 박해하던 자가 전에 멸하려던 그 믿음을 지금 전한다 함을 듣고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only heard the report: "The man who formerly persecuted us is now preaching the faith he once tried to destroy."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나로 말미암아 하나님께 영광을 돌리니라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praised God because of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 하나님 아버지와 주 예수 그리스도로부터 은혜와 평강이 있기를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Grace and peace to you from God our Father and the Lord Jesus Christ,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그리스도께서 하나님 곧 우리 아버지의 뜻을 따라 이 악한 세대에서 우리를 건지시려고 우리 죄를 대속하기 위하여 자기 몸을 주셨으니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gave himself for our sins to rescue us from the present evil age, according to the will of our God and Father,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영광이 그에게 세세토록 있을지어다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whom be glory for ever and ever.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그리스도의 은혜로 너희를 부르신 이를 이같이 속히 떠나 다른 복음을 따르는 것을 내가 이상하게 여기노라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astonished that you are so quickly deserting the one who called you by the grace of Christ and are turning to a different gospel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다른 복음은 없나니 다만 어떤 사람들이 너희를 교란하여 그리스도의 복음을 변하게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which is really no gospel at all. Evidently some people are throwing you into confusion and are trying to pervert the gospel of Christ.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우리나 혹은 하늘로부터 온 천사라도 우리가 너희에게 전한 복음 외에 다른 복음을 전하면 저주를 받을지어다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even if we or an angel from heaven should preach a gospel other than the one we preached to you, let him be eternally condemned!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우리가 전에 말하였거니와 내가 지금 다시 말하노니 만일 누구든지 너희가 받은 것 외에 다른 복음을 전하면 저주를 받을지어다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we have already said, so now I say again: If anybody is preaching to you a gospel other than what you accepted, let him be eternally condemned!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