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어리석도다 갈라디아 사람들아 예수 그리스도께서 십자가에 못 박히신 것이 너희 눈 앞에 밝히 보이거늘 누가 너희를 꾀더냐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foolish Galatians! Who has bewitched you? Before your very eyes Jesus Christ was clearly portrayed as crucified.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무릇 율법 행위에 속한 자들은 저주 아래에 있나니 기록된 바 누구든지 율법 책에 기록된 대로 모든 일을 항상 행하지 아니하는 자는 저주 아래에 있는 자라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rely on observing the law are under a curse, for it is written: "Cursed is everyone who does not continue to do everything written in the Book of the Law."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하나님 앞에서 아무도 율법으로 말미암아 의롭게 되지 못할 것이 분명하니 이는 의인은 믿음으로 살리라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Clearly no one is justified before God by the law, because, "The righteous will live by faith."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율법은 믿음에서 난 것이 아니니 율법을 행하는 자는 그 가운데서 살리라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is not based on faith; on the contrary, "The man who does these things will live by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그리스도께서 우리를 위하여 저주를 받은 바 되사 율법의 저주에서 우리를 속량하셨으니 기록된 바 나무에 달린 자마다 저주 아래에 있는 자라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Christ redeemed us from the curse of the law by becoming a curse for us, for it is written: "Cursed is everyone who is hung on a tree."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그리스도 예수 안에서 아브라함의 복이 이방인에게 미치게 하고 또 우리로 하여금 믿음으로 말미암아 성령의 약속을 받게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redeemed us in order that the blessing given to Abraham might come to the Gentiles through Christ Jesus, so that by faith we might receive the promise of the Spirit.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형제들아 내가 사람의 예대로 말하노니 사람의 언약이라도 정한 후에는 아무도 폐하거나 더하거나 하지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let me take an example from everyday life. Just as no one can set aside or add to a human covenant that has been duly established, so it is in this case.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약속들은 아브라함과 그 자손에게 말씀하신 것인데 여럿을 가리켜 그 자손들이라 하지 아니하시고 오직 한 사람을 가리켜 네 자손이라 하셨으니 곧 그리스도라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promises were spoken to Abraham and to his seed. The Scripture does not say "and to seeds," meaning many people, but "and to your seed," meaning one person, who is Christ.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이것을 말하노니 하나님께서 미리 정하신 언약을 사백삼십 년 후에 생긴 율법이 폐기하지 못하고 그 약속을 헛되게 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mean is this: The law, introduced 430 years later, does not set aside the covenant previously established by God and thus do away with the promise.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그 유업이 율법에서 난 것이면 약속에서 난 것이 아니리라 그러나 하나님이 약속으로 말미암아 아브라함에게 주신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the inheritance depends on the law, then it no longer depends on a promise; but God in his grace gave it to Abraham through a promise.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그런즉 율법은 무엇이냐 범법하므로 더하여진 것이라 천사들을 통하여 한 중보자의 손으로 베푸신 것인데 약속하신 자손이 오시기까지 있을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was the purpose of the law? It was added because of transgressions until the Seed to whom the promise referred had come. The law was put into effect through angels by a mediator.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너희에게서 다만 이것을 알려 하노니 너희가 성령을 받은 것이 율법의 행위로냐 혹은 듣고 믿음으로냐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like to learn just one thing from you: Did you receive the Spirit by observing the law, or by believing what you heard?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중보자는 한 편만 위한 자가 아니나 하나님은 한 분이시니라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mediator, however, does not represent just one party; but God is 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그러면 율법이 하나님의 약속들과 반대되는 것이냐 결코 그럴 수 없느니라 만일 능히 살게 하는 율법을 주셨더라면 의가 반드시 율법으로 말미암았으리라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the law, therefore, opposed to the promises of God? Absolutely not! For if a law had been given that could impart life, then righteousness would certainly have come by the 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성경이 모든 것을 죄 아래에 가두었으니 이는 예수 그리스도를 믿음으로 말미암는 약속을 믿는 자들에게 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Scripture declares that the whole world is a prisoner of sin, so that what was promised, being given through faith in Jesus Christ, might be given to those who believe.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믿음이 오기 전에 우리는 율법 아래에 매인 바 되고 계시될 믿음의 때까지 갇혔느니라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this faith came, we were held prisoners by the law, locked up until faith should be revealed.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이같이 율법이 우리를 그리스도께로 인도하는 초등교사가 되어 우리로 하여금 믿음으로 말미암아 의롭다 함을 얻게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law was put in charge to lead us to Christ that we might be justified by faith.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믿음이 온 후로는 우리가 초등교사 아래에 있지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faith has come, we are no longer under the supervision of the law.</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다 믿음으로 말미암아 그리스도 예수 안에서 하나님의 아들이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all sons of God through faith in Christ Jesus,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누구든지 그리스도와 합하기 위하여 세례를 받은 자는 그리스도로 옷 입었느니라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of you who were baptized into Christ have clothed yourselves with Christ.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너희는 유대인이나 헬라인이나 종이나 자유인이나 남자나 여자나 다 그리스도 예수 안에서 하나이니라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neither Jew nor Greek, slave nor free, male nor female, for you are all one in Christ Jesus.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그리스도의 것이면 곧 아브라함의 자손이요 약속대로 유업을 이을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belong to Christ, then you are Abraham's seed, and heirs according to the promise.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이같이 어리석으냐 성령으로 시작하였다가 이제는 육체로 마치겠느냐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so foolish? After beginning with the Spirit, are you now trying to attain your goal by human effort?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이같이 많은 괴로움을 헛되이 받았느냐 과연 헛되냐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suffered so much for nothing -- if it really was for nothing?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너희에게 성령을 주시고 너희 가운데서 능력을 행하시는 이의 일이 율법의 행위에서냐 혹은 듣고 믿음에서냐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God give you his Spirit and work miracles among you because you observe the law, or because you believe what you heard?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하나님을 믿으매 그것을 그에게 의로 정하셨다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Abraham: "He believed God, and it was credited to him as righteousness."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믿음으로 말미암은 자들은 아브라함의 자손인 줄 알지어다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Understand, then, that those who believe are children of Abraham.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하나님이 이방을 믿음으로 말미암아 의로 정하실 것을 성경이 미리 알고 먼저 아브라함에게 복음을 전하되 모든 이방인이 너로 말미암아 복을 받으리라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Scripture foresaw that God would justify the Gentiles by faith, and announced the gospel in advance to Abraham: "All nations will be blessed through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믿음으로 말미암은 자는 믿음이 있는 아브라함과 함께 복을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those who have faith are blessed along with Abraham, the man of faith.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