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또 말하노니 유업을 이을 자가 모든 것의 주인이나 어렸을 동안에는 종과 다름이 없어서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 am saying is that as long as the heir is a child, he is no different from a slave, although he owns the whole estate.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너희가 날과 달과 절기와 해를 삼가 지키니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observing special days and months and seasons and years!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너희를 위하여 수고한 것이 헛될까 두려워하노라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fear for you, that somehow I have wasted my efforts on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형제들아 내가 너희와 같이 되었은즉 너희도 나와 같이 되기를 구하노라 너희가 내게 해롭게 하지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plead with you, brothers, become like me, for I became like you. You have done me no wrong.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처음에 육체의 약함으로 말미암아 너희에게 복음을 전한 것을 너희가 아는 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it was because of an illness that I first preached the gospel to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너희를 시험하는 것이 내 육체에 있으되 이것을 너희가 업신여기지도 아니하며 버리지도 아니하고 오직 나를 하나님의 천사와 같이 또는 그리스도 예수와 같이 영접하였도다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Even though my illness was a trial to you, you did not treat me with contempt or scorn. Instead, you welcomed me as if I were an angel of God, as if I were Christ Jesus himself.</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너희의 복이 지금 어디 있느냐 내가 너희에게 증언하노니 너희가 할 수만 있었더라면 너희의 눈이라도 빼어 나에게 주었으리라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has happened to all your joy? I can testify that, if you could have done so, you would have torn out your eyes and given them to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그런즉 내가 너희에게 참된 말을 하므로 원수가 되었느냐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I now become your enemy by telling you the truth?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너희에게 대하여 열심 내는 것은 좋은 뜻이 아니요 오직 너희를 이간시켜 너희로 그들에게 대하여 열심을 내게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people are zealous to win you over, but for no good. What they want is to alienate you from us, so that you may be zealous for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좋은 일에 대하여 열심으로 사모함을 받음은 내가 너희를 대하였을 때뿐 아니라 언제든지 좋으니라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fine to be zealous, provided the purpose is good, and to be so always and not just when I am with you.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나의 자녀들아 너희 속에 그리스도의 형상을 이루기까지 다시 너희를 위하여 해산하는 수고를 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dear children, for whom I am again in the pains of childbirth until Christ is formed in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아버지가 정한 때까지 후견인과 청지기 아래에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subject to guardians and trustees until the time set by his father.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이제라도 너희와 함께 있어 내 언성을 높이려 함은 너희에 대하여 의혹이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I wish I could be with you now and change my tone, because I am perplexed about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내게 말하라 율법 아래에 있고자 하는 자들아 율법을 듣지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me, you who want to be under the law, are you not aware of what the law says?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기록된 바 아브라함에게 두 아들이 있으니 하나는 여종에게서, 하나는 자유 있는 여자에게서 났다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written that Abraham had two sons, one by the slave woman and the other by the free woman.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여종에게서는 육체를 따라 났고 자유 있는 여자에게서는 약속으로 말미암았느니라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son by the slave woman was born in the ordinary way; but his son by the free woman was born as the result of a promise.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이것은 비유니 이 여자들은 두 언약이라 하나는 시내 산으로부터 종을 낳은 자니 곧 하갈이라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things may be taken figuratively, for the women represent two covenants. One covenant is from Mount Sinai and bears children who are to be slaves: This is Hagar.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이 하갈은 아라비아에 있는 시내 산으로서 지금 있는 예루살렘과 같은 곳이니 그가 그 자녀들과 더불어 종 노릇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Hagar stands for Mount Sinai in Arabia and corresponds to the present city of Jerusalem, because she is in slavery with her children.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오직 위에 있는 예루살렘은 자유자니 곧 우리 어머니라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Jerusalem that is above is free, and she is our mother.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기록된 바 잉태하지 못한 자여 즐거워하라 산고를 모르는 자여 소리 질러 외치라 이는 홀로 사는 자의 자녀가 남편 있는 자의 자녀보다 많음이라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written: "Be glad, O barren woman, who bears no children; break forth and cry aloud, you who have no labor pains; because more are the children of the desolate woman than of her who has a husband."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형제들아 너희는 이삭과 같이 약속의 자녀라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brothers, like Isaac, are children of promise.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그 때에 육체를 따라 난 자가 성령을 따라 난 자를 박해한 것 같이 이제도 그러하도다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son born in the ordinary way persecuted the son born by the power of the Spirit. It is the same now.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이와 같이 우리도 어렸을 때에 이 세상의 초등학문 아래에 있어서 종 노릇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also, when we were children, we were in slavery under the basic principles of the world.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성경이 무엇을 말하느냐 여종과 그 아들을 내쫓으라 여종의 아들이 자유 있는 여자의 아들과 더불어 유업을 얻지 못하리라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does the Scripture say? "Get rid of the slave woman and her son, for the slave woman's son will never share in the inheritance with the free woman's son."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그런즉 형제들아 우리는 여종의 자녀가 아니요 자유 있는 여자의 자녀니라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brothers, we are not children of the slave woman, but of the free woman.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때가 차매 하나님이 그 아들을 보내사 여자에게서 나게 하시고 율법 아래에 나게 하신 것은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time had fully come, God sent his Son, born of a woman, born under law,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율법 아래에 있는 자들을 속량하시고 우리로 아들의 명분을 얻게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redeem those under law, that we might receive the full rights of sons.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너희가 아들이므로 하나님이 그 아들의 영을 우리 마음 가운데 보내사 아빠 아버지라 부르게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are sons, God sent the Spirit of his Son into our hearts, the Spirit who calls out, "Abba, Father."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그러므로 네가 이 후로는 종이 아니요 아들이니 아들이면 하나님으로 말미암아 유업을 받을 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are no longer a slave, but a son; and since you are a son, God has made you also an heir.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너희가 그 때에는 하나님을 알지 못하여 본질상 하나님이 아닌 자들에게 종 노릇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Formerly, when you did not know God, you were slaves to those who by nature are not gods.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갈라디아서 Galatians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이제는 너희가 하나님을 알 뿐 아니라 더욱이 하나님이 아신 바 되었거늘 어찌하여 다시 약하고 천박한 초등학문으로 돌아가서 다시 그들에게 종 노릇 하려 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you know God -- or rather are known by God -- how is it that you are turning back to those weak and miserable principles? Do you wish to be enslaved by them all over again?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