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형제들아 사람이 만일 무슨 범죄한 일이 드러나거든 신령한 너희는 온유한 심령으로 그러한 자를 바로잡고 너 자신을 살펴보아 너도 시험을 받을까 두려워하라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Brothers, if someone is caught in a sin, you who are spiritual should restore him gently. But watch yourself, or you also may be tempted.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우리는 기회 있는 대로 모든 이에게 착한 일을 하되 더욱 믿음의 가정들에게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as we have opportunity, let us do good to all people, especially to those who belong to the family of believers.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손으로 너희에게 이렇게 큰 글자로 쓴 것을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what large letters I use as I write to you with my own hand!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무릇 육체의 모양을 내려 하는 자들이 억지로 너희에게 할례를 받게 함은 그들이 그리스도의 십자가로 말미암아 박해를 면하려 함뿐이라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want to make a good impression outwardly are trying to compel you to be circumcised. The only reason they do this is to avoid being persecuted for the cross of Christ.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할례를 받은 그들이라도 스스로 율법은 지키지 아니하고 너희에게 할례를 받게 하려 하는 것은 그들이 너희의 육체로 자랑하려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even those who are circumcised obey the law, yet they want you to be circumcised that they may boast about your flesh.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내게는 우리 주 예수 그리스도의 십자가 외에 결코 자랑할 것이 없으니 그리스도로 말미암아 세상이 나를 대하여 십자가에 못 박히고 내가 또한 세상을 대하여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I never boast except in the cross of our Lord Jesus Christ, through which the world has been crucified to me, and I to the world.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할례나 무할례가 아무 것도 아니로되 오직 새로 지으심을 받는 것만이 중요하니라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Neither circumcision nor uncircumcision means anything; what counts is a new creation.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무릇 이 규례를 행하는 자에게와 하나님의 이스라엘에게 평강과 긍휼이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Peace and mercy to all who follow this rule, even to the Israel of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 후로는 누구든지 나를 괴롭게 하지 말라 내가 내 몸에 예수의 흔적을 지니고 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Finally, let no one cause me trouble, for I bear on my body the marks of Jesus.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형제들아 우리 주 예수 그리스도의 은혜가 너희 심령에 있을지어다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our Lord Jesus Christ be with your spirit, brothers.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짐을 서로 지라 그리하여 그리스도의 법을 성취하라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Carry each other's burdens, and in this way you will fulfill the law of Christ.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만일 누가 아무 것도 되지 못하고 된 줄로 생각하면 스스로 속임이라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thinks he is something when he is nothing, he deceives himself.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각각 자기의 일을 살피라 그리하면 자랑할 것이 자기에게는 있어도 남에게는 있지 아니하리니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one should test his own actions. Then he can take pride in himself, without comparing himself to somebody else,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각각 자기의 짐을 질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each one should carry his own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가르침을 받는 자는 말씀을 가르치는 자와 모든 좋은 것을 함께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Anyone who receives instruction in the word must share all good things with his instructor.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스스로 속이지 말라 하나님은 업신여김을 받지 아니하시나니 사람이 무엇으로 심든지 그대로 거두리라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deceived: God cannot be mocked. A man reaps what he sows.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자기의 육체를 위하여 심는 자는 육체로부터 썩어질 것을 거두고 성령을 위하여 심는 자는 성령으로부터 영생을 거두리라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one who sows to please his sinful nature, from that nature will reap destruction; the one who sows to please the Spirit, from the Spirit will reap eternal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우리가 선을 행하되 낙심하지 말지니 포기하지 아니하면 때가 이르매 거두리라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not become weary in doing good, for at the proper time we will reap a harvest if we do not give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