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형제들아 나는 너희가 알지 못하기를 원하지 아니하노니 우리 조상들이 다 구름 아래에 있고 바다 가운데로 지나며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do not want you to be ignorant of the fact, brothers, that our forefathers were all under the cloud and that they all passed through the sea.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 가운데 어떤 사람들이 원망하다가 멸망시키는 자에게 멸망하였나니 너희는 그들과 같이 원망하지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do not grumble, as some of them did -- and were killed by the destroying angel.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그들에게 일어난 이런 일은 본보기가 되고 또한 말세를 만난 우리를 깨우치기 위하여 기록되었느니라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things happened to them as examples and were written down as warnings for us, on whom the fulfillment of the ages has come.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그런즉 선 줄로 생각하는 자는 넘어질까 조심하라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if you think you are standing firm, be careful that you don't fall!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사람이 감당할 시험 밖에는 너희가 당한 것이 없나니 오직 하나님은 미쁘사 너희가 감당하지 못할 시험 당함을 허락하지 아니하시고 시험 당할 즈음에 또한 피할 길을 내사 너희로 능히 감당하게 하시느니라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temptation has seized you except what is common to man. And God is faithful; he will not let you be tempted beyond what you can bear. But when you are tempted, he will also provide a way out so that you can stand up under it.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그런즉 내 사랑하는 자들아 우상 숭배하는 일을 피하라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my dear friends, flee from idolatry.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나는 지혜 있는 자들에게 말함과 같이 하노니 너희는 내가 이르는 말을 스스로 판단하라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speak to sensible people; judge for yourselves what I say.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우리가 축복하는 바 축복의 잔은 그리스도의 피에 참여함이 아니며 우리가 떼는 떡은 그리스도의 몸에 참여함이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not the cup of thanksgiving for which we give thanks a participation in the blood of Christ? And is not the bread that we break a participation in the body of Christ?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떡이 하나요 많은 우리가 한 몸이니 이는 우리가 다 한 떡에 참여함이라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there is one loaf, we, who are many, are one body, for we all partake of the one loaf.</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육신을 따라 난 이스라엘을 보라 제물을 먹는 자들이 제단에 참여하는 자들이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Consider the people of Israel: Do not those who eat the sacrifices participate in the altar?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그런즉 내가 무엇을 말하느냐 우상의 제물은 무엇이며 우상은 무엇이냐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I mean then that a sacrifice offered to an idol is anything, or that an idol is anything?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모세에게 속하여 다 구름과 바다에서 세례를 받고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all baptized into Moses in the cloud and in the sea.</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무릇 이방인이 제사하는 것은 귀신에게 하는 것이요 하나님께 제사하는 것이 아니니 나는 너희가 귀신과 교제하는 자가 되기를 원하지 아니하노라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but the sacrifices of pagans are offered to demons, not to God, and I do not want you to be participants with demons.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너희가 주의 잔과 귀신의 잔을 겸하여 마시지 못하고 주의 식탁과 귀신의 식탁에 겸하여 참여하지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cannot drink the cup of the Lord and the cup of demons too; you cannot have a part in both the Lord's table and the table of demons.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그러면 우리가 주를 노여워하시게 하겠느냐 우리가 주보다 강한 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Are we trying to arouse the Lord's jealousy? Are we stronger than he?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모든 것이 가하나 모든 것이 유익한 것은 아니요 모든 것이 가하나 모든 것이 덕을 세우는 것은 아니니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"Everything is permissible" -- but not everything is beneficial. "Everything is permissible" -- but not everything is constructive.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누구든지 자기의 유익을 구하지 말고 남의 유익을 구하라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Nobody should seek his own good, but the good of others.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무릇 시장에서 파는 것은 양심을 위하여 묻지 말고 먹으라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Eat anything sold in the meat market without raising questions of conscience,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이는 땅과 거기 충만한 것이 주의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earth is the Lord's, and everything in it."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불신자 중 누가 너희를 청할 때에 너희가 가고자 하거든 너희 앞에 차려 놓은 것은 무엇이든지 양심을 위하여 묻지 말고 먹으라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some unbeliever invites you to a meal and you want to go, eat whatever is put before you without raising questions of conscience.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누가 너희에게 이것이 제물이라 말하거든 알게 한 자와 그 양심을 위하여 먹지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anyone says to you, "This has been offered in sacrifice," then do not eat it, both for the sake of the man who told you and for conscience' sake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내가 말한 양심은 너희의 것이 아니요 남의 것이니 어찌하여 내 자유가 남의 양심으로 말미암아 판단을 받으리요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other man's conscience, I mean, not yours. For why should my freedom be judged by another's conscience?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다 같은 신령한 음식을 먹으며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all ate the same spiritual food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만일 내가 감사함으로 참여하면 어찌하여 내가 감사하는 것에 대하여 비방을 받으리요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 take part in the meal with thankfulness, why am I denounced because of something I thank God for?</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그런즉 너희가 먹든지 마시든지 무엇을 하든지 다 하나님의 영광을 위하여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whether you eat or drink or whatever you do, do it all for the glory of God.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유대인에게나 헬라인에게나 하나님의 교회에나 거치는 자가 되지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cause anyone to stumble, whether Jews, Greeks or the church of God --</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나와 같이 모든 일에 모든 사람을 기쁘게 하여 자신의 유익을 구하지 아니하고 많은 사람의 유익을 구하여 그들로 구원을 받게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as I try to please everybody in every way. For I am not seeking my own good but the good of many, so that they may be saved.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다 같은 신령한 음료를 마셨으니 이는 그들을 따르는 신령한 반석으로부터 마셨으매 그 반석은 곧 그리스도시라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drank the same spiritual drink; for they drank from the spiritual rock that accompanied them, and that rock was Christ.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그러나 그들의 다수를 하나님이 기뻐하지 아니하셨으므로 그들이 광야에서 멸망을 받았느니라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God was not pleased with most of them; their bodies were scattered over the desert.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이러한 일은 우리의 본보기가 되어 우리로 하여금 그들이 악을 즐겨 한 것 같이 즐겨 하는 자가 되지 않게 하려 함이니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these things occurred as examples to keep us from setting our hearts on evil things as they did.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 가운데 어떤 사람들과 같이 너희는 우상 숭배하는 자가 되지 말라 기록된 바 백성이 앉아서 먹고 마시며 일어나서 뛰논다 함과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idolaters, as some of them were; as it is written: "The people sat down to eat and drink and got up to indulge in pagan revelry."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 중의 어떤 사람들이 음행하다가 하루에 이만 삼천 명이 죽었나니 우리는 그들과 같이 음행하지 말자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should not commit sexual immorality, as some of them did -- and in one day twenty-three thousand of them died.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 가운데 어떤 사람들이 주를 시험하다가 뱀에게 멸망하였나니 우리는 그들과 같이 시험하지 말자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should not test the Lord, as some of them did -- and were killed by snakes.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