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그리스도를 본받는 자가 된 것 같이 너희는 나를 본받는 자가 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Follow my example, as I follow the example of Christ.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그러므로 여자는 천사들로 말미암아 권세 아래에 있는 표를 그 머리 위에 둘지니라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this reason, and because of the angels, the woman ought to have a sign of authority on her head.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그러나 주 안에는 남자 없이 여자만 있지 않고 여자 없이 남자만 있지 아니하니라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Lord, however, woman is not independent of man, nor is man independent of woman.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이는 여자가 남자에게서 난 것 같이 남자도 여자로 말미암아 났음이라 그리고 모든 것은 하나님에게서 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as woman came from man, so also man is born of woman. But everything comes from God.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너희는 스스로 판단하라 여자가 머리를 가리지 않고 하나님께 기도하는 것이 마땅하냐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Judge for yourselves: Is it proper for a woman to pray to God with her head uncovered?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만일 남자에게 긴 머리가 있으면 자기에게 부끄러움이 되는 것을 본성이 너희에게 가르치지 아니하느냐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not the very nature of things teach you that if a man has long hair, it is a disgrace to him,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만일 여자가 긴 머리가 있으면 자기에게 영광이 되나니 긴 머리는 가리는 것을 대신하여 주셨기 때문이니라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that if a woman has long hair, it is her glory? For long hair is given to her as a covering.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논쟁하려는 생각을 가진 자가 있을지라도 우리에게나 하나님의 모든 교회에는 이런 관례가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anyone wants to be contentious about this, we have no other practice -- nor do the churches of God.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명하는 이 일에 너희를 칭찬하지 아니하나니 이는 너희의 모임이 유익이 못되고 도리어 해로움이라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following directives I have no praise for you, for your meetings do more harm than good.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먼저 너희가 교회에 모일 때에 너희 중에 분쟁이 있다 함을 듣고 어느 정도 믿거니와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first place, I hear that when you come together as a church, there are divisions among you, and to some extent I believe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너희 중에 파당이 있어야 너희 중에 옳다 인정함을 받은 자들이 나타나게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doubt there have to be differences among you to show which of you have God's approval.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너희가 모든 일에 나를 기억하고 또 내가 너희에게 전하여 준 대로 그 전통을 너희가 지키므로 너희를 칭찬하노라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praise you for remembering me in everything and for holding to the teachings, just as I passed them on to you.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그런즉 너희가 함께 모여서 주의 만찬을 먹을 수 없으니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come together, it is not the Lord's Supper you eat,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이는 먹을 때에 각각 자기의 만찬을 먼저 갖다 먹으므로 어떤 사람은 시장하고 어떤 사람은 취함이라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as you eat, each of you goes ahead without waiting for anybody else. One remains hungry, another gets drunk.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너희가 먹고 마실 집이 없느냐 너희가 하나님의 교회를 업신여기고 빈궁한 자들을 부끄럽게 하느냐 내가 너희에게 무슨 말을 하랴 너희를 칭찬하랴 이것으로 칭찬하지 않노라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Don't you have homes to eat and drink in? Or do you despise the church of God and humiliate those who have nothing? What shall I say to you? Shall I praise you for this? Certainly not!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너희에게 전한 것은 주께 받은 것이니 곧 주 예수께서 잡히시던 밤에 떡을 가지사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received from the Lord what I also passed on to you: The Lord Jesus, on the night he was betrayed, took bread,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축사하시고 떼어 이르시되 이것은 너희를 위하는 내 몸이니 이것을 행하여 나를 기념하라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he had given thanks, he broke it and said, "This is my body, which is for you; do this in remembrance of me."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식후에 또한 그와 같이 잔을 가지시고 이르시되 이 잔은 내 피로 세운 새 언약이니 이것을 행하여 마실 때마다 나를 기념하라 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same way, after supper he took the cup, saying, "This cup is the new covenant in my blood; do this, whenever you drink it, in remembrance of me."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너희가 이 떡을 먹으며 이 잔을 마실 때마다 주의 죽으심을 그가 오실 때까지 전하는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whenever you eat this bread and drink this cup, you proclaim the Lord's death until he comes.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그러므로 누구든지 주의 떡이나 잔을 합당하지 않게 먹고 마시는 자는 주의 몸과 피에 대하여 죄를 짓는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whoever eats the bread or drinks the cup of the Lord in an unworthy manner will be guilty of sinning against the body and blood of the Lord.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사람이 자기를 살피고 그 후에야 이 떡을 먹고 이 잔을 마실지니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ought to examine himself before he eats of the bread and drinks of the cup.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주의 몸을 분별하지 못하고 먹고 마시는 자는 자기의 죄를 먹고 마시는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anyone who eats and drinks without recognizing the body of the Lord eats and drinks judgment on himself.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그러나 나는 너희가 알기를 원하노니 각 남자의 머리는 그리스도요 여자의 머리는 남자요 그리스도의 머리는 하나님이시라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I want you to realize that the head of every man is Christ, and the head of the woman is man, and the head of Christ is God.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그러므로 너희 중에 약한 자와 병든 자가 많고 잠자는 자도 적지 아니하니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is why many among you are weak and sick, and a number of you have fallen asleep.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우리가 우리를 살폈으면 판단을 받지 아니하려니와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if we judged ourselves, we would not come under judgment.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우리가 판단을 받는 것은 주께 징계를 받는 것이니 이는 우리로 세상과 함께 정죄함을 받지 않게 하려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we are judged by the Lord, we are being disciplined so that we will not be condemned with the world.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그런즉 내 형제들아 먹으러 모일 때에 서로 기다리라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then, my brothers, when you come together to eat, wait for each other.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만일 누구든지 시장하거든 집에서 먹을지니 이는 너희의 모임이 판단 받는 모임이 되지 않게 하려 함이라 그밖의 일들은 내가 언제든지 갈 때에 바로잡으리라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anyone is hungry, he should eat at home, so that when you meet together it may not result in judgment. And when I come I will give further directions.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무릇 남자로서 머리에 무엇을 쓰고 기도나 예언을 하는 자는 그 머리를 욕되게 하는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 man who prays or prophesies with his head covered dishonors his head.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무릇 여자로서 머리에 쓴 것을 벗고 기도나 예언을 하는 자는 그 머리를 욕되게 하는 것이니 이는 머리를 민 것과 다름이 없음이라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every woman who prays or prophesies with her head uncovered dishonors her head -- it is just as though her head were shaved.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만일 여자가 머리를 가리지 않거든 깎을 것이요 만일 깎거나 미는 것이 여자에게 부끄러움이 되거든 가릴지니라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woman does not cover her head, she should have her hair cut off; and if it is a disgrace for a woman to have her hair cut or shaved off, she should cover her head.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남자는 하나님의 형상과 영광이니 그 머리를 마땅히 가리지 않거니와 여자는 남자의 영광이니라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ought not to cover his head, since he is the image and glory of God; but the woman is the glory of man.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남자가 여자에게서 난 것이 아니요 여자가 남자에게서 났으며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man did not come from woman, but woman from man;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또 남자가 여자를 위하여 지음을 받지 아니하고 여자가 남자를 위하여 지음을 받은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neither was man created for woman, but woman for man.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