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매주 첫날에 너희 각 사람이 수입에 따라 모아 두어서 내가 갈 때에 연보를 하지 않게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about the collection for God's people: Do what I told the Galatian churches to do.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그러므로 누구든지 그를 멸시하지 말고 평안히 보내어 내게로 오게 하라 나는 그가 형제들과 함께 오기를 기다리노라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Timothy comes, see to it that he has nothing to fear while he is with you, for he is carrying on the work of the Lord, just as I 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형제 아볼로에 대하여는 그에게 형제들과 함께 너희에게 가라고 내가 많이 권하였으되 지금은 갈 뜻이 전혀 없으나 기회가 있으면 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 one, then, should refuse to accept him. Send him on his way in peace so that he may return to me. I am expecting him along with the brothers.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깨어 믿음에 굳게 서서 남자답게 강건하라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about our brother Apollos: I strongly urged him to go to you with the brothers. He was quite unwilling to go now, but he will go when he has the opportunity.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너희 모든 일을 사랑으로 행하라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on your guard; stand firm in the faith; be men of courage; be strong.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○형제들아 스데바나의 집은 곧 아가야의 첫 열매요 또 성도 섬기기로 작정한 줄을 너희가 아는지라 내가 너희를 권하노니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everything in love.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이같은 사람들과 또 함께 일하며 수고하는 모든 사람에게 순종하라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know that the household of Stephanas were the first converts in Achaia, and they have devoted themselves to the service of the saints. I urge you, brothers,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스데바나와 브드나도와 아가이고가 온 것을 기뻐하노니 그들이 너희의 부족한 것을 채웠음이라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submit to such as these and to everyone who joins in the work, and labors at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나와 너희 마음을 시원하게 하였으니 그러므로 너희는 이런 사람들을 알아 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was glad when Stephanas, Fortunatus and Achaicus arrived, because they have supplied what was lacking from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아시아의 교회들이 너희에게 문안하고 아굴라와 브리스가와 그 집에 있는 교회가 주 안에서 너희에게 간절히 문안하고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refreshed my spirit and yours also. Such men deserve recognition.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모든 형제도 너희에게 문안하니 너희는 거룩하게 입맞춤으로 서로 문안하라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churches in the province of Asia send you greetings. Aquila and Priscilla greet you warmly in the Lord, and so does the church that meets at their house.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이를 때에 너희가 인정한 사람에게 편지를 주어 너희의 은혜를 예루살렘으로 가지고 가게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the first day of every week, each one of you should set aside a sum of money in keeping with his income, saving it up, so that when I come no collections will have to be made.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 바울은 친필로 너희에게 문안하노니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brothers here send you greetings. Greet one another with a holy kiss.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만일 누구든지 주를 사랑하지 아니하면 저주를 받을지어다 우리 주여 오시옵소서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Paul, write this greeting in my own hand.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주 예수 그리스도의 은혜가 너희와 함께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anyone does not love the Lord -- a curse be on him. Come, O Lord!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나의 사랑이 그리스도 예수 안에서 너희 무리와 함께 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grace of the Lord Jesus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만일 나도 가는 것이 합당하면 그들이 나와 함께 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Then, when I arrive, I will give letters of introduction to the men you approve and send them with your gift to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마게도냐를 지날 터이니 마게도냐를 지난 후에 너희에게 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it seems advisable for me to go also, they will accompany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혹 너희와 함께 머물며 겨울을 지낼 듯도 하니 이는 너희가 나를 내가 갈 곳으로 보내어 주게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I go through Macedonia, I will come to you -- for I will be going through Macedonia.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이제는 지나는 길에 너희 보기를 원하지 아니하노니 이는 만일 주께서 허락하시면 얼마 동안 너희와 함께 머물기를 바람이라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Perhaps I will stay with you awhile, or even spend the winter, so that you can help me on my journey, wherever I go.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오순절까지 에베소에 머물려 함은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do not want to see you now and make only a passing visit; I hope to spend some time with you, if the Lord permits.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내게 광대하고 유효한 문이 열렸으나 대적하는 자가 많음이라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stay on at Ephesus until Pentecost,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디모데가 이르거든 너희는 조심하여 그로 두려움이 없이 너희 가운데 있게 하라 이는 그도 나와 같이 주의 일을 힘쓰는 자임이라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a great door for effective work has opened to me, and there are many who oppose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