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사람이 마땅히 우리를 그리스도의 일꾼이요 하나님의 비밀을 맡은 자로 여길지어다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men ought to regard us as servants of Christ and as those entrusted with the secret things of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우리는 그리스도 때문에 어리석으나 너희는 그리스도 안에서 지혜롭고 우리는 약하나 너희는 강하고 너희는 존귀하나 우리는 비천하여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fools for Christ, but you are so wise in Christ! We are weak, but you are strong! You are honored, we are dishonored!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바로 이 시각까지 우리가 주리고 목마르며 헐벗고 매맞으며 정처가 없고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very hour we go hungry and thirsty, we are in rags, we are brutally treated, we are homeless.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수고하여 친히 손으로 일을 하며 모욕을 당한즉 축복하고 박해를 받은즉 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work hard with our own hands. When we are cursed, we bless; when we are persecuted, we endure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비방을 받은즉 권면하니 우리가 지금까지 세상의 더러운 것과 만물의 찌꺼기 같이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are slandered, we answer kindly. Up to this moment we have become the scum of the earth, the refuse of the world.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너희를 부끄럽게 하려고 이것을 쓰는 것이 아니라 오직 너희를 내 사랑하는 자녀 같이 권하려 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not writing this to shame you, but to warn you, as my dear children.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그리스도 안에서 일만 스승이 있으되 아버지는 많지 아니하니 그리스도 예수 안에서 내가 복음으로써 너희를 낳았음이라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you have ten thousand guardians in Christ, you do not have many fathers, for in Christ Jesus I became your father through the gospel.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내가 너희에게 권하노니 너희는 나를 본받는 자가 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urge you to imitate 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이로 말미암아 내가 주 안에서 내 사랑하고 신실한 아들 디모데를 너희에게 보내었으니 그가 너희로 하여금 그리스도 예수 안에서 나의 행사 곧 내가 각처 각 교회에서 가르치는 것을 생각나게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reason I am sending to you Timothy, my son whom I love, who is faithful in the Lord. He will remind you of my way of life in Christ Jesus, which agrees with what I teach everywhere in every church.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어떤 이들은 내가 너희에게 나아가지 아니할 것 같이 스스로 교만하여졌으나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you have become arrogant, as if I were not coming to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주께서 허락하시면 내가 너희에게 속히 나아가서 교만한 자들의 말이 아니라 오직 그 능력을 알아보겠으니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come to you very soon, if the Lord is willing, and then I will find out not only how these arrogant people are talking, but what power they have.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그리고 맡은 자들에게 구할 것은 충성이니라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it is required that those who have been given a trust must prove faithful.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하나님의 나라는 말에 있지 아니하고 오직 능력에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kingdom of God is not a matter of talk but of power.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너희가 무엇을 원하느냐 내가 매를 가지고 너희에게 나아가랴 사랑과 온유한 마음으로 나아가랴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prefer? Shall I come to you with a whip, or in love and with a gentle spirit?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너희에게나 다른 사람에게나 판단 받는 것이 내게는 매우 작은 일이라 나도 나를 판단하지 아니하노니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care very little if I am judged by you or by any human court; indeed, I do not even judge myself.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자책할 아무 것도 깨닫지 못하나 이로 말미암아 의롭다 함을 얻지 못하노라 다만 나를 심판하실 이는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conscience is clear, but that does not make me innocent. It is the Lord who judges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그러므로 때가 이르기 전 곧 주께서 오시기까지 아무 것도 판단하지 말라 그가 어둠에 감추인 것들을 드러내고 마음의 뜻을 나타내시리니 그 때에 각 사람에게 하나님으로부터 칭찬이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judge nothing before the appointed time; wait till the Lord comes. He will bring to light what is hidden in darkness and will expose the motives of men's hearts. At that time each will receive his praise from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형제들아 내가 너희를 위하여 이 일에 나와 아볼로를 들어서 본을 보였으니 이는 너희로 하여금 기록된 말씀 밖으로 넘어가지 말라 한 것을 우리에게서 배워 서로 대적하여 교만한 마음을 가지지 말게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brothers, I have applied these things to myself and Apollos for your benefit, so that you may learn from us the meaning of the saying, "Do not go beyond what is written." Then you will not take pride in one man over against another.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누가 너를 남달리 구별하였느냐 네게 있는 것 중에 받지 아니한 것이 무엇이냐 네가 받았은즉 어찌하여 받지 아니한 것 같이 자랑하느냐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who makes you different from anyone else? What do you have that you did not receive? And if you did receive it, why do you boast as though you did not?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이미 배 부르며 이미 풍성하며 우리 없이도 왕이 되었도다 우리가 너희와 함께 왕 노릇 하기 위하여 참으로 너희가 왕이 되기를 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Already you have all you want! Already you have become rich! You have become kings -- and that without us! How I wish that you really had become kings so that we might be kings with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고린도전서 1 Corinthians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생각하건대 하나님이 사도인 우리를 죽이기로 작정된 자 같이 끄트머리에 두셨으매 우리는 세계 곧 천사와 사람에게 구경거리가 되었노라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seems to me that God has put us apostles on display at the end of the procession, like men condemned to die in the arena. We have been made a spectacle to the whole universe, to angels as well as to men.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