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너희 중에 심지어 음행이 있다 함을 들으니 그런 음행은 이방인 중에서도 없는 것이라 누가 그 아버지의 아내를 취하였다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actually reported that there is sexual immorality among you, and of a kind that does not occur even among pagans: A man has his father's wife.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 말은 이 세상의 음행하는 자들이나 탐하는 자들이나 속여 빼앗는 자들이나 우상 숭배하는 자들을 도무지 사귀지 말라 하는 것이 아니니 만일 그리하려면 너희가 세상 밖으로 나가야 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at all meaning the people of this world who are immoral, or the greedy and swindlers, or idolaters. In that case you would have to leave this world.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이제 내가 너희에게 쓴 것은 만일 어떤 형제라 일컫는 자가 음행하거나 탐욕을 부리거나 우상 숭배를 하거나 모욕하거나 술 취하거나 속여 빼앗거든 사귀지도 말고 그런 자와는 함께 먹지도 말라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now I am writing you that you must not associate with anyone who calls himself a brother but is sexually immoral or greedy, an idolater or a slanderer, a drunkard or a swindler. With such a man do not even eat.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밖에 있는 사람들을 판단하는 것이야 내게 무슨 상관이 있으리요마는 교회 안에 있는 사람들이야 너희가 판단하지 아니하랴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business is it of mine to judge those outside the church? Are you not to judge those inside?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밖에 있는 사람들은 하나님이 심판하시려니와 이 악한 사람은 너희 중에서 내쫓으라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will judge those outside. "Expel the wicked man from among you."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그리하고도 너희가 오히려 교만하여져서 어찌하여 통한히 여기지 아니하고 그 일 행한 자를 너희 중에서 쫓아내지 아니하였느냐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you are proud! Shouldn't you rather have been filled with grief and have put out of your fellowship the man who did this?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실로 몸으로는 떠나 있으나 영으로는 함께 있어서 거기 있는 것 같이 이런 일 행한 자를 이미 판단하였노라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though I am not physically present, I am with you in spirit. And I have already passed judgment on the one who did this, just as if I were present.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 예수의 이름으로 너희가 내 영과 함께 모여서 우리 주 예수의 능력으로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are assembled in the name of our Lord Jesus and I am with you in spirit, and the power of our Lord Jesus is present,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이런 자를 사탄에게 내주었으니 이는 육신은 멸하고 영은 주 예수의 날에 구원을 받게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hand this man over to Satan, so that the sinful nature may be destroyed and his spirit saved on the day of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너희가 자랑하는 것이 옳지 아니하도다 적은 누룩이 온 덩어리에 퍼지는 것을 알지 못하느냐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boasting is not good. Don't you know that a little yeast works through the whole batch of dough?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너희는 누룩 없는 자인데 새 덩어리가 되기 위하여 묵은 누룩을 내버리라 우리의 유월절 양 곧 그리스도께서 희생되셨느니라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Get rid of the old yeast that you may be a new batch without yeast -- as you really are. For Christ, our Passover lamb, has been sacrificed.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이러므로 우리가 명절을 지키되 묵은 누룩으로도 말고 악하고 악의에 찬 누룩으로도 말고 누룩이 없이 오직 순전함과 진실함의 떡으로 하자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let us keep the Festival, not with the old yeast, the yeast of malice and wickedness, but with bread without yeast, the bread of sincerity and truth.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너희에게 쓴 편지에 음행하는 자들을 사귀지 말라 하였거니와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written you in my letter not to associate with sexually immoral people 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