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뜻으로 말미암아 그리스도 예수의 사도 된 바울과 형제 디모데는 고린도에 있는 하나님의 교회와 또 온 아가야에 있는 모든 성도에게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 apostle of Christ Jesus by the will of God, and Timothy our brother, To the church of God in Corinth, together with all the saints throughout Achaia: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이같이 큰 사망에서 우리를 건지셨고 또 건지실 것이며 이 후에도 건지시기를 그에게 바라노라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delivered us from such a deadly peril, and he will deliver us. On him we have set our hope that he will continue to deliver 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너희도 우리를 위하여 간구함으로 도우라 이는 우리가 많은 사람의 기도로 얻은 은사로 말미암아 많은 사람이 우리를 위하여 감사하게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help us by your prayers. Then many will give thanks on our behalf for the gracious favor granted us in answer to the prayers of many.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우리가 세상에서 특별히 너희에 대하여 하나님의 거룩함과 진실함으로 행하되 육체의 지혜로 하지 아니하고 하나님의 은혜로 행함은 우리 양심이 증언하는 바니 이것이 우리의 자랑이라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our boast: Our conscience testifies that we have conducted ourselves in the world, and especially in our relations with you, in the holiness and sincerity that are from God. We have done so not according to worldly wisdom but according to God's grace.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오직 너희가 읽고 아는 것 외에 우리가 다른 것을 쓰지 아니하노니 너희가 완전히 알기를 내가 바라는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do not write you anything you cannot read or understand. And I hope that,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우리를 부분적으로 알았으나 우리 주 예수의 날에는 너희가 우리의 자랑이 되고 우리가 너희의 자랑이 되는 그것이라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have understood us in part, you will come to understand fully that you can boast of us just as we will boast of you in the day of the Lord Jesus.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이 확신을 가지고 너희로 두 번 은혜를 얻게 하기 위하여 먼저 너희에게 이르렀다가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I was confident of this, I planned to visit you first so that you might benefit twice.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너희를 지나 마게도냐로 갔다가 다시 마게도냐에서 너희에게 가서 너희의 도움으로 유대로 가기를 계획하였으니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planned to visit you on my way to Macedonia and to come back to you from Macedonia, and then to have you send me on my way to Judea.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이렇게 계획할 때에 어찌 경솔히 하였으리요 혹 계획하기를 육체를 따라 계획하여 예 예 하면서 아니라 아니라 하는 일이 내게 있겠느냐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 planned this, did I do it lightly? Or do I make my plans in a worldly manner so that in the same breath I say, "Yes, yes" and "No, no"?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하나님은 미쁘시니라 우리가 너희에게 한 말은 예 하고 아니라 함이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surely as God is faithful, our message to you is not "Yes" and "No."</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 곧 나와 실루아노와 디모데로 말미암아 너희 가운데 전파된 하나님의 아들 예수 그리스도는 예 하고 아니라 함이 되지 아니하셨으니 그에게는 예만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Son of God, Jesus Christ, who was preached among you by me and Silas and Timothy, was not "Yes" and "No," but in him it has always been "Yes."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 우리 아버지와 주 예수 그리스도로부터 은혜와 평강이 있기를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our Father and the Lord Jesus Christ.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하나님의 약속은 얼마든지 그리스도 안에서 예가 되니 그런즉 그로 말미암아 우리가 아멘 하여 하나님께 영광을 돌리게 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 matter how many promises God has made, they are "Yes" in Christ. And so through him the "Amen" is spoken by us to the glory of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우리를 너희와 함께 그리스도 안에서 굳건하게 하시고 우리에게 기름을 부으신 이는 하나님이시니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is God who makes both us and you stand firm in Christ. He anointed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그가 또한 우리에게 인치시고 보증으로 우리 마음에 성령을 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his seal of ownership on us, and put his Spirit in our hearts as a deposit, guaranteeing what is to come.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내 목숨을 걸고 하나님을 불러 증언하시게 하노니 내가 다시 고린도에 가지 아니한 것은 너희를 아끼려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call God as my witness that it was in order to spare you that I did not return to Corinth.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우리가 너희 믿음을 주관하려는 것이 아니요 오직 너희 기쁨을 돕는 자가 되려 함이니 이는 너희가 믿음에 섰음이라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that we lord it over your faith, but we work with you for your joy, because it is by faith you stand firm.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찬송하리로다 그는 우리 주 예수 그리스도의 하나님이시요 자비의 아버지시요 모든 위로의 하나님이시며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God and Father of our Lord Jesus Christ, the Father of compassion and the God of all comfort,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우리의 모든 환난 중에서 우리를 위로하사 우리로 하여금 하나님께 받는 위로로써 모든 환난 중에 있는 자들을 능히 위로하게 하시는 이시로다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comforts us in all our troubles, so that we can comfort those in any trouble with the comfort we ourselves have received from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그리스도의 고난이 우리에게 넘친 것 같이 우리가 받는 위로도 그리스도로 말미암아 넘치는도다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just as the sufferings of Christ flow over into our lives, so also through Christ our comfort overflows.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환난 당하는 것도 너희가 위로와 구원을 받게 하려는 것이요 우리가 위로를 받는 것도 너희가 위로를 받게 하려는 것이니 이 위로가 너희 속에 역사하여 우리가 받는 것 같은 고난을 너희도 견디게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are distressed, it is for your comfort and salvation; if we are comforted, it is for your comfort, which produces in you patient endurance of the same sufferings we suffer.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너희를 위한 우리의 소망이 견고함은 너희가 고난에 참여하는 자가 된 것 같이 위로에도 그러할 줄을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our hope for you is firm, because we know that just as you share in our sufferings, so also you share in our comfort.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형제들아 우리가 아시아에서 당한 환난을 너희가 모르기를 원하지 아니하노니 힘에 겹도록 심한 고난을 당하여 살 소망까지 끊어지고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do not want you to be uninformed, brothers, about the hardships we suffered in the province of Asia. We were under great pressure, far beyond our ability to endure, so that we despaired even of 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고린도후서 2 Corinthians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우리는 우리 자신이 사형 선고를 받은 줄 알았으니 이는 우리로 자기를 의지하지 말고 오직 죽은 자를 다시 살리시는 하나님만 의지하게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in our hearts we felt the sentence of death. But this happened that we might not rely on ourselves but on God, who raises the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