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원하건대 너희는 나의 좀 어리석은 것을 용납하라 청하건대 나를 용납하라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hope you will put up with a little of my foolishness; but you are already doing that.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그리스도의 진리가 내 속에 있으니 아가야 지방에서 나의 이 자랑이 막히지 아니하리라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surely as the truth of Christ is in me, nobody in the regions of Achaia will stop this boasting of mine.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어떠한 까닭이냐 내가 너희를 사랑하지 아니함이냐 하나님이 아시느니라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Why? Because I do not love you? God knows I do!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나는 내가 해 온 그대로 앞으로도 하리니 기회를 찾는 자들이 그 자랑하는 일로 우리와 같이 인정 받으려는 그 기회를 끊으려 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I will keep on doing what I am doing in order to cut the ground from under those who want an opportunity to be considered equal with us in the things they boast about.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그런 사람들은 거짓 사도요 속이는 일꾼이니 자기를 그리스도의 사도로 가장하는 자들이니라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such men are false apostles, deceitful workmen, masquerading as apostles of Christ.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이것은 이상한 일이 아니니라 사탄도 자기를 광명의 천사로 가장하나니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no wonder, for Satan himself masquerades as an angel of light.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그러므로 사탄의 일꾼들도 자기를 의의 일꾼으로 가장하는 것이 또한 대단한 일이 아니니라 그들의 마지막은 그 행위대로 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is not surprising, then, if his servants masquerade as servants of righteousness. Their end will be what their actions deserve.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내가 다시 말하노니 누구든지 나를 어리석은 자로 여기지 말라 만일 그러하더라도 내가 조금 자랑할 수 있도록 어리석은 자로 받으라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repeat: Let no one take me for a fool. But if you do, then receive me just as you would a fool, so that I may do a little boasting.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내가 말하는 것은 주를 따라 하는 말이 아니요 오직 어리석은 자와 같이 기탄 없이 자랑하노라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this self-confident boasting I am not talking as the Lord would, but as a fool.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여러 사람이 육신을 따라 자랑하니 나도 자랑하겠노라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Since many are boasting in the way the world does, I too will boast.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너희는 지혜로운 자로서 어리석은 자들을 기쁘게 용납하는구나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gladly put up with fools since you are so wise!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내가 하나님의 열심으로 너희를 위하여 열심을 내노니 내가 너희를 정결한 처녀로 한 남편인 그리스도께 드리려고 중매함이로다 그러나 나는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am jealous for you with a godly jealousy. I promised you to one husband, to Christ, so that I might present you as a pure virgin to him.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누가 너희를 종으로 삼거나 잡아먹거나 빼앗거나 스스로 높이거나 뺨을 칠지라도 너희가 용납하는도다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fact, you even put up with anyone who enslaves you or exploits you or takes advantage of you or pushes himself forward or slaps you in the face.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나는 우리가 약한 것 같이 욕되게 말하노라 그러나 누가 무슨 일에 담대하면 어리석은 말이나마 나도 담대하리라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my shame I admit that we were too weak for that! What anyone else dares to boast about -- I am speaking as a fool -- I also dare to boast about.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그들이 히브리인이냐 나도 그러하며 그들이 이스라엘인이냐 나도 그러하며 그들이 아브라함의 후손이냐 나도 그러하며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Are they Hebrews? So am I. Are they Israelites? So am I. Are they Abraham's descendants? So am I.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그들이 그리스도의 일꾼이냐 정신 없는 말을 하거니와 나는 더욱 그러하도다 내가 수고를 넘치도록 하고 옥에 갇히기도 더 많이 하고 매도 수없이 맞고 여러 번 죽을 뻔하였으니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Are they servants of Christ? (I am out of my mind to talk like this.) I am more. I have worked much harder, been in prison more frequently, been flogged more severely, and been exposed to death again and again.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유대인들에게 사십에서 하나 감한 매를 다섯 번 맞았으며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Five times I received from the Jews the forty lashes minus one.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세 번 태장으로 맞고 한 번 돌로 맞고 세 번 파선하고 일 주야를 깊은 바다에서 지냈으며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Three times I was beaten with rods, once I was stoned, three times I was shipwrecked, I spent a night and a day in the open sea,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여러 번 여행하면서 강의 위험과 강도의 위험과 동족의 위험과 이방인의 위험과 시내의 위험과 광야의 위험과 바다의 위험과 거짓 형제 중의 위험을 당하고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been constantly on the move. I have been in danger from rivers, in danger from bandits, in danger from my own countrymen, in danger from Gentiles; in danger in the city, in danger in the country, in danger at sea; and in danger from false brothers.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또 수고하며 애쓰고 여러 번 자지 못하고 주리며 목마르고 여러 번 굶고 춥고 헐벗었노라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labored and toiled and have often gone without sleep; I have known hunger and thirst and have often gone without food; I have been cold and naked.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이 외의 일은 고사하고 아직도 날마다 내 속에 눌리는 일이 있으니 곧 모든 교회를 위하여 염려하는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Besides everything else, I face daily the pressure of my concern for all the churches.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누가 약하면 내가 약하지 아니하며 누가 실족하게 되면 내가 애타지 아니하더냐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is weak, and I do not feel weak? Who is led into sin, and I do not inwardly burn?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뱀이 그 간계로 하와를 미혹한 것 같이 너희 마음이 그리스도를 향하는 진실함과 깨끗함에서 떠나 부패할까 두려워하노라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 am afraid that just as Eve was deceived by the serpent's cunning, your minds may somehow be led astray from your sincere and pure devotion to Christ.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내가 부득불 자랑할진대 내가 약한 것을 자랑하리라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I must boast, I will boast of the things that show my weakness.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주 예수의 아버지 영원히 찬송할 하나님이 내가 거짓말 아니하는 것을 아시느니라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God and Father of the Lord Jesus, who is to be praised forever, knows that I am not lying.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다메섹에서 아레다 왕의 고관이 나를 잡으려고 다메섹 성을 지켰으나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Damascus the governor under King Aretas had the city of the Damascenes guarded in order to arrest me.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나는 광주리를 타고 들창문으로 성벽을 내려가 그 손에서 벗어났노라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 was lowered in a basket from a window in the wall and slipped through his hands.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만일 누가 가서 우리가 전파하지 아니한 다른 예수를 전파하거나 혹은 너희가 받지 아니한 다른 영을 받게 하거나 혹은 너희가 받지 아니한 다른 복음을 받게 할 때에는 너희가 잘 용납하는구나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if someone comes to you and preaches a Jesus other than the Jesus we preached, or if you receive a different spirit from the one you received, or a different gospel from the one you accepted, you put up with it easily enough.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나는 지극히 크다는 사도들보다 부족한 것이 조금도 없는 줄로 생각하노라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 do not think I am in the least inferior to those "super-apostles."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내가 비록 말에는 부족하나 지식에는 그렇지 아니하니 이것을 우리가 모든 사람 가운데서 모든 일로 너희에게 나타내었노라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may not be a trained speaker, but I do have knowledge. We have made this perfectly clear to you in every way.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내가 너희를 높이려고 나를 낮추어 하나님의 복음을 값없이 너희에게 전함으로 죄를 지었느냐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Was it a sin for me to lower myself in order to elevate you by preaching the gospel of God to you free of charge?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내가 너희를 섬기기 위하여 다른 여러 교회에서 비용을 받은 것은 탈취한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robbed other churches by receiving support from them so as to serve you.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또 내가 너희와 함께 있을 때 비용이 부족하였으되 아무에게도 누를 끼치지 아니하였음은 마게도냐에서 온 형제들이 나의 부족한 것을 보충하였음이라 내가 모든 일에 너희에게 폐를 끼치지 않기 위하여 스스로 조심하였고 또 조심하리라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when I was with you and needed something, I was not a burden to anyone, for the brothers who came from Macedonia supplied what I needed. I have kept myself from being a burden to you in any way, and will continue to do so.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