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무익하나마 내가 부득불 자랑하노니 주의 환상과 계시를 말하리라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must go on boasting. Although there is nothing to be gained, I will go on to visions and revelations from the Lord.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그러므로 내가 그리스도를 위하여 약한 것들과 능욕과 궁핍과 박해와 곤고를 기뻐하노니 이는 내가 약한 그 때에 강함이라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is why, for Christ's sake, I delight in weaknesses, in insults, in hardships, in persecutions, in difficulties. For when I am weak, then I am strong.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내가 어리석은 자가 되었으나 너희가 억지로 시킨 것이니 나는 너희에게 칭찬을 받아야 마땅하도다 내가 아무 것도 아니나 지극히 크다는 사도들보다 조금도 부족하지 아니하니라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made a fool of myself, but you drove me to it. I ought to have been commended by you, for I am not in the least inferior to the "super-apostles," even though I am nothing.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사도의 표가 된 것은 내가 너희 가운데서 모든 참음과 표적과 기사와 능력을 행한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things that mark an apostle -- signs, wonders and miracles -- were done among you with great perseverance.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내 자신이 너희에게 폐를 끼치지 아니한 일밖에 다른 교회보다 부족하게 한 것이 무엇이 있느냐 너희는 나의 이 공평하지 못한 것을 용서하라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were you inferior to the other churches, except that I was never a burden to you? Forgive me this wrong!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보라 내가 이제 세 번째 너희에게 가기를 준비하였으나 너희에게 폐를 끼치지 아니하리라 내가 구하는 것은 너희의 재물이 아니요 오직 너희니라 어린 아이가 부모를 위하여 재물을 저축하는 것이 아니요 부모가 어린 아이를 위하여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I am ready to visit you for the third time, and I will not be a burden to you, because what I want is not your possessions but you. After all, children should not have to save up for their parents, but parents for their children.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내가 너희 영혼을 위하여 크게 기뻐하므로 재물을 사용하고 또 내 자신까지도 내어 주리니 너희를 더욱 사랑할수록 나는 사랑을 덜 받겠느냐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I will very gladly spend for you everything I have and expend myself as well. If I love you more, will you love me less?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하여간 어떤 이의 말이 내가 너희에게 짐을 지우지는 아니하였을지라도 교활한 자가 되어 너희를 속임수로 취하였다 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 that as it may, I have not been a burden to you. Yet, crafty fellow that I am, I caught you by trickery!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내가 너희에게 보낸 자 중에 누구로 너희의 이득을 취하더냐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Did I exploit you through any of the men I sent you?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내가 디도를 권하고 함께 한 형제를 보내었으니 디도가 너희의 이득을 취하더냐 우리가 동일한 성령으로 행하지 아니하더냐 동일한 보조로 하지 아니하더냐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urged Titus to go to you and I sent our brother with him. Titus did not exploit you, did he? Did we not act in the same spirit and follow the same course?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너희는 이 때까지 우리가 자기 변명을 하는 줄로 생각하는구나 우리는 그리스도 안에서 하나님 앞에 말하노라 사랑하는 자들아 이 모든 것은 너희의 덕을 세우기 위함이니라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Have you been thinking all along that we have been defending ourselves to you? We have been speaking in the sight of God as those in Christ; and everything we do, dear friends, is for your strengthening.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그리스도 안에 있는 한 사람을 아노니 그는 십사 년 전에 셋째 하늘에 이끌려 간 자라 그가 몸 안에 있었는지 몸 밖에 있었는지 나는 모르거니와 하나님은 아시느니라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know a man in Christ who fourteen years ago was caught up to the third heaven. Whether it was in the body or out of the body I do not know -- God knows.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내가 갈 때에 너희를 내가 원하는 것과 같이 보지 못하고 또 내가 너희에게 너희가 원하지 않는 것과 같이 보일까 두려워하며 또 다툼과 시기와 분냄과 당 짓는 것과 비방과 수군거림과 거만함과 혼란이 있을까 두려워하고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 am afraid that when I come I may not find you as I want you to be, and you may not find me as you want me to be. I fear that there may be quarreling, jealousy, outbursts of anger, factions, slander, gossip, arrogance and disorder.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또 내가 다시 갈 때에 내 하나님이 나를 너희 앞에서 낮추실까 두려워하고 또 내가 전에 죄를 지은 여러 사람의 그 행한 바 더러움과 음란함과 호색함을 회개하지 아니함 때문에 슬퍼할까 두려워하노라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afraid that when I come again my God will humble me before you, and I will be grieved over many who have sinned earlier and have not repented of the impurity, sexual sin and debauchery in which they have indulged.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내가 이런 사람을 아노니 그가 몸 안에 있었는지 몸 밖에 있었는지 나는 모르거니와 하나님은 아시느니라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 know that this man -- whether in the body or apart from the body I do not know, but God knows --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그가 낙원으로 이끌려 가서 말로 표현할 수 없는 말을 들었으니 사람이 가히 이르지 못할 말이로다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was caught up to paradise. He heard inexpressible things, things that man is not permitted to tell.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내가 이런 사람을 위하여 자랑하겠으나 나를 위하여는 약한 것들 외에 자랑하지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boast about a man like that, but I will not boast about myself, except about my weaknesses.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만일 자랑하고자 하여도 어리석은 자가 되지 아니할 것은 내가 참말을 함이라 그러나 누가 나를 보는 바와 내게 듣는 바에 지나치게 생각할까 두려워하여 그만두노라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if I should choose to boast, I would not be a fool, because I would be speaking the truth. But I refrain, so no one will think more of me than is warranted by what I do or say.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여러 계시를 받은 것이 지극히 크므로 너무 자만하지 않게 하시려고 내 육체에 가시 곧 사탄의 사자를 주셨으니 이는 나를 쳐서 너무 자만하지 않게 하려 하심이라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keep me from becoming conceited because of these surpassingly great revelations, there was given me a thorn in my flesh, a messenger of Satan, to torment 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이것이 내게서 떠나가게 하기 위하여 내가 세 번 주께 간구하였더니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Three times I pleaded with the Lord to take it away from 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나에게 이르시기를 내 은혜가 네게 족하도다 이는 내 능력이 약한 데서 온전하여짐이라 하신지라 그러므로 도리어 크게 기뻐함으로 나의 여러 약한 것들에 대하여 자랑하리니 이는 그리스도의 능력이 내게 머물게 하려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he said to me, "My grace is sufficient for you, for my power is made perfect in weakness." Therefore I will boast all the more gladly about my weaknesses, so that Christ's power may rest on 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