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이제 세 번째 너희에게 가리니 두세 증인의 입으로 말마다 확정하리라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my third visit to you. "Every matter must be established by the testimony of two or three witnesses."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떠나 있을 때에 이렇게 쓰는 것은 대면할 때에 주께서 너희를 넘어뜨리려 하지 않고 세우려 하여 내게 주신 그 권한을 따라 엄하지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write these things when I am absent, that when I come I may not have to be harsh in my use of authority -- the authority the Lord gave me for building you up, not for tearing you down.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마지막으로 말하노니 형제들아 기뻐하라 온전하게 되며 위로를 받으며 마음을 같이하며 평안할지어다 또 사랑과 평강의 하나님이 너희와 함께 계시리라 거룩하게 입맞춤으로 서로 문안하라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brothers, good-by. Aim for perfection, listen to my appeal, be of one mind, live in peace. And the God of love and peace will be with you. Greet one another with a holy kiss.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성도가 너희에게 문안하느니라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saints send their greetings.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 예수 그리스도의 은혜와 하나님의 사랑과 성령의 교통하심이 너희 무리와 함께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grace of the Lord Jesus Christ, and the love of God, and the fellowship of the Holy Spirit be with you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이미 말하였거니와 지금 떠나 있으나 두 번째 대면하였을 때와 같이 전에 죄 지은 자들과 그 남은 모든 사람에게 미리 말하노니 내가 다시 가면 용서하지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already gave you a warning when I was with you the second time. I now repeat it while absent: On my return I will not spare those who sinned earlier or any of the others,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그리스도께서 내 안에서 말씀하시는 증거를 너희가 구함이니 그는 너희에게 대하여 약하지 않고 도리어 너희 안에서 강하시니라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are demanding proof that Christ is speaking through me. He is not weak in dealing with you, but is powerful among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그리스도께서 약하심으로 십자가에 못 박히셨으나 하나님의 능력으로 살아 계시니 우리도 그 안에서 약하나 너희에게 대하여 하나님의 능력으로 그와 함께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to be sure, he was crucified in weakness, yet he lives by God's power. Likewise, we are weak in him, yet by God's power we will live with him to serve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믿음 안에 있는가 너희 자신을 시험하고 너희 자신을 확증하라 예수 그리스도께서 너희 안에 계신 줄을 너희가 스스로 알지 못하느냐 그렇지 않으면 너희는 버림 받은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Examine yourselves to see whether you are in the faith; test yourselves. Do you not realize that Christ Jesus is in you -- unless, of course, you fail the test?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버림 받은 자 되지 아니한 것을 너희가 알기를 내가 바라고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trust that you will discover that we have not failed the test.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하나님께서 너희로 악을 조금도 행하지 않게 하시기를 구하노니 이는 우리가 옳은 자임을 나타내고자 함이 아니라 오직 우리는 버림 받은 자 같을지라도 너희는 선을 행하게 하고자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pray to God that you will not do anything wrong. Not that people will see that we have stood the test but that you will do what is right even though we may seem to have failed.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우리는 진리를 거슬러 아무 것도 할 수 없고 오직 진리를 위할 뿐이니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cannot do anything against the truth, but only for the truth.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약할 때에 너희가 강한 것을 기뻐하고 또 이것을 위하여 구하니 곧 너희가 온전하게 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glad whenever we are weak but you are strong; and our prayer is for your perfection.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