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다시는 너희에게 근심 중에 나아가지 아니하기로 스스로 결심하였노니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made up my mind that I would not make another painful visit to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너희가 무슨 일에든지 누구를 용서하면 나도 그리하고 내가 만일 용서한 일이 있으면 용서한 그것은 너희를 위하여 그리스도 앞에서 한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forgive anyone, I also forgive him. And what I have forgiven -- if there was anything to forgive -- I have forgiven in the sight of Christ for your sake,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이는 우리로 사탄에게 속지 않게 하려 함이라 우리는 그 계책을 알지 못하는 바가 아니로라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order that Satan might not outwit us. For we are not unaware of his schemes.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그리스도의 복음을 위하여 드로아에 이르매 주 안에서 문이 내게 열렸으되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when I went to Troas to preach the gospel of Christ and found that the Lord had opened a door for me,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내 형제 디도를 만나지 못하므로 내 심령이 편하지 못하여 그들을 작별하고 마게도냐로 갔노라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still had no peace of mind, because I did not find my brother Titus there. So I said good-by to them and went on to Macedonia.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항상 우리를 그리스도 안에서 이기게 하시고 우리로 말미암아 각처에서 그리스도를 아는 냄새를 나타내시는 하나님께 감사하노라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thanks be to God, who always leads us in triumphal procession in Christ and through us spreads everywhere the fragrance of the knowledge of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우리는 구원 받는 자들에게나 망하는 자들에게나 하나님 앞에서 그리스도의 향기니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we are to God the aroma of Christ among those who are being saved and those who are perishing.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 사람에게는 사망으로부터 사망에 이르는 냄새요 저 사람에게는 생명으로부터 생명에 이르는 냄새라 누가 이 일을 감당하리요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one we are the smell of death; to the other, the fragrance of life. And who is equal to such a task?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우리는 수많은 사람들처럼 하나님의 말씀을 혼잡하게 하지 아니하고 곧 순전함으로 하나님께 받은 것 같이 하나님 앞에서와 그리스도 안에서 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Unlike so many, we do not peddle the word of God for profit. On the contrary, in Christ we speak before God with sincerity, like men sent from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너희를 근심하게 한다면 내가 근심하게 한 자밖에 나를 기쁘게 할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I grieve you, who is left to make me glad but you whom I have grieved?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이같이 쓴 것은 내가 갈 때에 마땅히 나를 기쁘게 할 자로부터 도리어 근심을 얻을까 염려함이요 또 너희 모두에 대한 나의 기쁨이 너희 모두의 기쁨인 줄 확신함이로라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wrote as I did so that when I came I should not be distressed by those who ought to make me rejoice. I had confidence in all of you, that you would all share my joy.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마음에 큰 눌림과 걱정이 있어 많은 눈물로 너희에게 썼노니 이는 너희로 근심하게 하려 한 것이 아니요 오직 내가 너희를 향하여 넘치는 사랑이 있음을 너희로 알게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wrote you out of great distress and anguish of heart and with many tears, not to grieve you but to let you know the depth of my love for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근심하게 한 자가 있었을지라도 나를 근심하게 한 것이 아니요 어느 정도 너희 모두를 근심하게 한 것이니 어느 정도라 함은 내가 너무 지나치게 말하지 아니하려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has caused grief, he has not so much grieved me as he has grieved all of you, to some extent -- not to put it too severely.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이러한 사람은 많은 사람에게서 벌 받는 것이 마땅하도다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punishment inflicted on him by the majority is sufficient for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그런즉 너희는 차라리 그를 용서하고 위로할 것이니 그가 너무 많은 근심에 잠길까 두려워하노라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instead, you ought to forgive and comfort him, so that he will not be overwhelmed by excessive sorrow.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너희를 권하노니 사랑을 그들에게 나타내라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urge you, therefore, to reaffirm your love for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너희가 범사에 순종하는지 그 증거를 알고자 하여 내가 이것을 너희에게 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reason I wrote you was to see if you would stand the test and be obedient in everything.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