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우리가 이 직분을 받아 긍휼하심을 입은 대로 낙심하지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through God's mercy we have this ministry, we do not lose heart.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항상 예수의 죽음을 몸에 짊어짐은 예수의 생명이 또한 우리 몸에 나타나게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always carry around in our body the death of Jesus, so that the life of Jesus may also be revealed in our body.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 살아 있는 자가 항상 예수를 위하여 죽음에 넘겨짐은 예수의 생명이 또한 우리 죽을 육체에 나타나게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who are alive are always being given over to death for Jesus' sake, so that his life may be revealed in our mortal body.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그런즉 사망은 우리 안에서 역사하고 생명은 너희 안에서 역사하느니라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death is at work in us, but life is at work in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기록된 바 내가 믿었으므로 말하였다 한 것 같이 우리가 같은 믿음의 마음을 가졌으니 우리도 믿었으므로 또한 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written: "I believed; therefore I have spoken." With that same spirit of faith we also believe and therefore speak,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주 예수를 다시 살리신 이가 예수와 함께 우리도 다시 살리사 너희와 함께 그 앞에 서게 하실 줄을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we know that the one who raised the Lord Jesus from the dead will also raise us with Jesus and present us with you in his presence.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모든 것이 너희를 위함이니 많은 사람의 감사로 말미암아 은혜가 더하여 넘쳐서 하나님께 영광을 돌리게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is for your benefit, so that the grace that is reaching more and more people may cause thanksgiving to overflow to the glory of God.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우리가 낙심하지 아니하노니 우리의 겉사람은 낡아지나 우리의 속사람은 날로 새로워지도다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we do not lose heart. Though outwardly we are wasting away, yet inwardly we are being renewed day by day.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우리가 잠시 받는 환난의 경한 것이 지극히 크고 영원한 영광의 중한 것을 우리에게 이루게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our light and momentary troubles are achieving for us an eternal glory that far outweighs them all.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우리가 주목하는 것은 보이는 것이 아니요 보이지 않는 것이니 보이는 것은 잠깐이요 보이지 않는 것은 영원함이라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fix our eyes not on what is seen, but on what is unseen. For what is seen is temporary, but what is unseen is eternal.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숨은 부끄러움의 일을 버리고 속임으로 행하지 아니하며 하나님의 말씀을 혼잡하게 하지 아니하고 오직 진리를 나타냄으로 하나님 앞에서 각 사람의 양심에 대하여 스스로 추천하노라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we have renounced secret and shameful ways; we do not use deception, nor do we distort the word of God. On the contrary, by setting forth the truth plainly we commend ourselves to every man's conscience in the sight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우리의 복음이 가리었으면 망하는 자들에게 가리어진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even if our gospel is veiled, it is veiled to those who are perishing.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중에 이 세상의 신이 믿지 아니하는 자들의 마음을 혼미하게 하여 그리스도의 영광의 복음의 광채가 비치지 못하게 함이니 그리스도는 하나님의 형상이니라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this age has blinded the minds of unbelievers, so that they cannot see the light of the gospel of the glory of Christ, who is the image of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우리는 우리를 전파하는 것이 아니라 오직 그리스도 예수의 주 되신 것과 또 예수를 위하여 우리가 너희의 종 된 것을 전파함이라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do not preach ourselves, but Jesus Christ as Lord, and ourselves as your servants for Jesus' sake.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어두운 데에 빛이 비치라 말씀하셨던 그 하나님께서 예수 그리스도의 얼굴에 있는 하나님의 영광을 아는 빛을 우리 마음에 비추셨느니라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who said, "Let light shine out of darkness," made his light shine in our hearts to give us the light of the knowledge of the glory of God in the face of Christ.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이 보배를 질그릇에 가졌으니 이는 심히 큰 능력은 하나님께 있고 우리에게 있지 아니함을 알게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have this treasure in jars of clay to show that this all-surpassing power is from God and not from 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사방으로 욱여쌈을 당하여도 싸이지 아니하며 답답한 일을 당하여도 낙심하지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hard pressed on every side, but not crushed; perplexed, but not in despair;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박해를 받아도 버린 바 되지 아니하며 거꾸러뜨림을 당하여도 망하지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persecuted, but not abandoned; struck down, but not destroyed.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