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우리가 하나님과 함께 일하는 자로서 너희를 권하노니 하나님의 은혜를 헛되이 받지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God's fellow workers we urge you not to receive God's grace in vain.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근심하는 자 같으나 항상 기뻐하고 가난한 자 같으나 많은 사람을 부요하게 하고 아무 것도 없는 자 같으나 모든 것을 가진 자로다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sorrowful, yet always rejoicing; poor, yet making many rich; having nothing, and yet possessing everything.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고린도인들이여 너희를 향하여 우리의 입이 열리고 우리의 마음이 넓어졌으니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spoken freely to you, Corinthians, and opened wide our hearts to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너희가 우리 안에서 좁아진 것이 아니라 오직 너희 심정에서 좁아진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are not withholding our affection from you, but you are withholding yours from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자녀에게 말하듯 하노니 보답하는 것으로 너희도 마음을 넓히라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fair exchange -- I speak as to my children -- open wide your hearts also.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너희는 믿지 않는 자와 멍에를 함께 메지 말라 의와 불법이 어찌 함께 하며 빛과 어둠이 어찌 사귀며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yoked together with unbelievers. For what do righteousness and wickedness have in common? Or what fellowship can light have with darkness?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그리스도와 벨리알이 어찌 조화되며 믿는 자와 믿지 않는 자가 어찌 상관하며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harmony is there between Christ and Belial? What does a believer have in common with an unbeliever?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하나님의 성전과 우상이 어찌 일치가 되리요 우리는 살아 계신 하나님의 성전이라 이와 같이 하나님께서 이르시되 내가 그들 가운데 거하며 두루 행하여 나는 그들의 하나님이 되고 그들은 나의 백성이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agreement is there between the temple of God and idols? For we are the temple of the living God. As God has said: "I will live with them and walk among them, and I will be their God, and they will be my people."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그러므로 너희는 그들 중에서 나와서 따로 있고 부정한 것을 만지지 말라 내가 너희를 영접하여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come out from them and be separate, says the Lord. Touch no unclean thing, and I will receive you."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너희에게 아버지가 되고 너희는 내게 자녀가 되리라 전능하신 주의 말씀이니라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be a Father to you, and you will be my sons and daughters, says the Lord Almighty."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이르시되 내가 은혜 베풀 때에 너에게 듣고 구원의 날에 너를 도왔다 하셨으니 보라 지금은 은혜 받을 만한 때요 보라 지금은 구원의 날이로다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says, "In the time of my favor I heard you, and in the day of salvation I helped you." I tell you, now is the time of God's favor, now is the day of salvation.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우리가 이 직분이 비방을 받지 않게 하려고 무엇에든지 아무에게도 거리끼지 않게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put no stumbling block in anyone's path, so that our ministry will not be discredited.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오직 모든 일에 하나님의 일꾼으로 자천하여 많이 견디는 것과 환난과 궁핍과 고난과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Rather, as servants of God we commend ourselves in every way: in great endurance; in troubles, hardships and distresses;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매 맞음과 갇힘과 난동과 수고로움과 자지 못함과 먹지 못함 가운데서도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beatings, imprisonments and riots; in hard work, sleepless nights and hunger;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깨끗함과 지식과 오래 참음과 자비함과 성령의 감화와 거짓이 없는 사랑과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purity, understanding, patience and kindness; in the Holy Spirit and in sincere love;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진리의 말씀과 하나님의 능력으로 의의 무기를 좌우에 가지고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truthful speech and in the power of God; with weapons of righteousness in the right hand and in the left;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영광과 욕됨으로 그러했으며 악한 이름과 아름다운 이름으로 그러했느니라 우리는 속이는 자 같으나 참되고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glory and dishonor, bad report and good report; genuine, yet regarded as impostors;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무명한 자 같으나 유명한 자요 죽은 자 같으나 보라 우리가 살아 있고 징계를 받는 자 같으나 죽임을 당하지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known, yet regarded as unknown; dying, and yet we live on; beaten, and yet not killed;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