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형제들아 하나님께서 마게도냐 교회들에게 주신 은혜를 우리가 너희에게 알리노니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brothers, we want you to know about the grace that God has given the Macedonian churches.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 일에 관하여 나의 뜻을 알리노니 이 일은 너희에게 유익함이라 너희가 일 년 전에 행하기를 먼저 시작할 뿐 아니라 원하기도 하였은즉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here is my advice about what is best for you in this matter: Last year you were the first not only to give but also to have the desire to do so.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이제는 하던 일을 성취할지니 마음에 원하던 것과 같이 완성하되 있는 대로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finish the work, so that your eager willingness to do it may be matched by your completion of it, according to your means.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할 마음만 있으면 있는 대로 받으실 터이요 없는 것은 받지 아니하시리라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the willingness is there, the gift is acceptable according to what one has, not according to what he does not have.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이는 다른 사람들은 평안하게 하고 너희는 곤고하게 하려는 것이 아니요 균등하게 하려 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Our desire is not that others might be relieved while you are hard pressed, but that there might be equality.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이제 너희의 넉넉한 것으로 그들의 부족한 것을 보충함은 후에 그들의 넉넉한 것으로 너희의 부족한 것을 보충하여 균등하게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present time your plenty will supply what they need, so that in turn their plenty will supply what you need. Then there will be equality,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기록된 것 같이 많이 거둔 자도 남지 아니하였고 적게 거둔 자도 모자라지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written: "He who gathered much did not have too much, and he who gathered little did not have too little."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너희를 위하여 같은 간절함을 디도의 마음에도 주시는 하나님께 감사하노니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thank God, who put into the heart of Titus the same concern I have for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그가 권함을 받고 더욱 간절함으로 자원하여 너희에게 나아갔고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Titus not only welcomed our appeal, but he is coming to you with much enthusiasm and on his own initiative.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그와 함께 그 형제를 보내었으니 이 사람은 복음으로써 모든 교회에서 칭찬을 받는 자요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we are sending along with him the brother who is praised by all the churches for his service to the gospel.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이뿐 아니라 그는 동일한 주의 영광과 우리의 원을 나타내기 위하여 여러 교회의 택함을 받아 우리가 맡은 은혜의 일로 우리와 동행하는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is more, he was chosen by the churches to accompany us as we carry the offering, which we administer in order to honor the Lord himself and to show our eagerness to help.</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환난의 많은 시련 가운데서 그들의 넘치는 기쁨과 극심한 가난이 그들의 풍성한 연보를 넘치도록 하게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Out of the most severe trial, their overflowing joy and their extreme poverty welled up in rich generosity.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이것을 조심함은 우리가 맡은 이 거액의 연보에 대하여 아무도 우리를 비방하지 못하게 하려 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want to avoid any criticism of the way we administer this liberal gift.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이는 우리가 주 앞에서뿐 아니라 사람 앞에서도 선한 일에 조심하려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are taking pains to do what is right, not only in the eyes of the Lord but also in the eyes of men.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그들과 함께 우리의 한 형제를 보내었노니 우리는 그가 여러 가지 일에 간절한 것을 여러 번 확인하였거니와 이제 그가 너희를 크게 믿으므로 더욱 간절하니라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addition, we are sending with them our brother who has often proved to us in many ways that he is zealous, and now even more so because of his great confidence in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디도로 말하면 나의 동료요 너희를 위한 나의 동역자요 우리 형제들로 말하면 여러 교회의 사자들이요 그리스도의 영광이니라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Titus, he is my partner and fellow worker among you; as for our brothers, they are representatives of the churches and an honor to Christ.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그러므로 너희는 여러 교회 앞에서 너희의 사랑과 너희에 대한 우리 자랑의 증거를 그들에게 보이라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show these men the proof of your love and the reason for our pride in you, so that the churches can see 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증언하노니 그들이 힘대로 할 뿐 아니라 힘에 지나도록 자원하여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testify that they gave as much as they were able, and even beyond their ability. Entirely on their own,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 은혜와 성도 섬기는 일에 참여함에 대하여 우리에게 간절히 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urgently pleaded with us for the privilege of sharing in this service to the saints.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우리가 바라던 것뿐 아니라 그들이 먼저 자신을 주께 드리고 또 하나님의 뜻을 따라 우리에게 주었도다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did not do as we expected, but they gave themselves first to the Lord and then to us in keeping with God's will.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그러므로 우리가 디도를 권하여 그가 이미 너희 가운데서 시작하였은즉 이 은혜를 그대로 성취하게 하라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we urged Titus, since he had earlier made a beginning, to bring also to completion this act of grace on your part.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오직 너희는 믿음과 말과 지식과 모든 간절함과 우리를 사랑하는 이 모든 일에 풍성한 것 같이 이 은혜에도 풍성하게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just as you excel in everything -- in faith, in speech, in knowledge, in complete earnestness and in your love for us -- see that you also excel in this grace of giving.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명령으로 하는 말이 아니요 오직 다른 이들의 간절함을 가지고 너희의 사랑의 진실함을 증명하고자 함이로라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not commanding you, but I want to test the sincerity of your love by comparing it with the earnestness of others.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우리 주 예수 그리스도의 은혜를 너희가 알거니와 부요하신 이로서 너희를 위하여 가난하게 되심은 그의 가난함으로 말미암아 너희를 부요하게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know the grace of our Lord Jesus Christ, that though he was rich, yet for your sakes he became poor, so that you through his poverty might become rich.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