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성도를 섬기는 일에 대하여는 내가 너희에게 쓸 필요가 없나니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is no need for me to write to you about this service to the saints.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심는 자에게 씨와 먹을 양식을 주시는 이가 너희 심을 것을 주사 풍성하게 하시고 너희 의의 열매를 더하게 하시리니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he who supplies seed to the sower and bread for food will also supply and increase your store of seed and will enlarge the harvest of your righteousness.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너희가 모든 일에 넉넉하여 너그럽게 연보를 함은 그들이 우리로 말미암아 하나님께 감사하게 하는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made rich in every way so that you can be generous on every occasion, and through us your generosity will result in thanksgiving to God.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 봉사의 직무가 성도들의 부족한 것을 보충할 뿐 아니라 사람들이 하나님께 드리는 많은 감사로 말미암아 넘쳤느니라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service that you perform is not only supplying the needs of God's people but is also overflowing in many expressions of thanks to God.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 직무로 증거를 삼아 너희가 그리스도의 복음을 진실히 믿고 복종하는 것과 그들과 모든 사람을 섬기는 너희의 후한 연보로 말미암아 하나님께 영광을 돌리고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the service by which you have proved yourselves, men will praise God for the obedience that accompanies your confession of the gospel of Christ, and for your generosity in sharing with them and with everyone else.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 그들이 너희를 위하여 간구하며 하나님이 너희에게 주신 지극한 은혜로 말미암아 너희를 사모하느니라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 their prayers for you their hearts will go out to you, because of the surpassing grace God has given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말할 수 없는 그의 은사로 말미암아 하나님께 감사하노라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Thanks be to God for his indescribable gift!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이는 내가 너희의 원함을 앎이라 내가 너희를 위하여 마게도냐인들에게 아가야에서는 일 년 전부터 준비하였다는 것을 자랑하였는데 과연 너희의 열심이 퍽 많은 사람들을 분발하게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know your eagerness to help, and I have been boasting about it to the Macedonians, telling them that since last year you in Achaia were ready to give; and your enthusiasm has stirred most of them to action.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그런데 이 형제들을 보낸 것은 이 일에 너희를 위한 우리의 자랑이 헛되지 않고 내가 말한 것 같이 준비하게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am sending the brothers in order that our boasting about you in this matter should not prove hollow, but that you may be ready, as I said you would be.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혹 마게도냐인들이 나와 함께 가서 너희가 준비하지 아니한 것을 보면 너희는 고사하고 우리가 이 믿던 것에 부끄러움을 당할까 두려워하노라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if any Macedonians come with me and find you unprepared, we -- not to say anything about you -- would be ashamed of having been so confident.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그러므로 내가 이 형제들로 먼저 너희에게 가서 너희가 전에 약속한 연보를 미리 준비하게 하도록 권면하는 것이 필요한 줄 생각하였노니 이렇게 준비하여야 참 연보답고 억지가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thought it necessary to urge the brothers to visit you in advance and finish the arrangements for the generous gift you had promised. Then it will be ready as a generous gift, not as one grudgingly given.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이것이 곧 적게 심는 자는 적게 거두고 많이 심는 자는 많이 거둔다 하는 말이로다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this: Whoever sows sparingly will also reap sparingly, and whoever sows generously will also reap generously.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각각 그 마음에 정한 대로 할 것이요 인색함으로나 억지로 하지 말지니 하나님은 즐겨 내는 자를 사랑하시느니라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man should give what he has decided in his heart to give, not reluctantly or under compulsion, for God loves a cheerful giver.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하나님이 능히 모든 은혜를 너희에게 넘치게 하시나니 이는 너희로 모든 일에 항상 모든 것이 넉넉하여 모든 착한 일을 넘치게 하게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God is able to make all grace abound to you, so that in all things at all times, having all that you need, you will abound in every good work.</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기록된 바 그가 흩어 가난한 자들에게 주었으니 그의 의가 영원토록 있느니라 함과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it is written: "He has scattered abroad his gifts to the poor; his righteousness endures forever."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