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너희와 라오디게아에 있는 자들과 무릇 내 육신의 얼굴을 보지 못한 자들을 위하여 얼마나 힘쓰는지를 너희가 알기를 원하노니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 you to know how much I am struggling for you and for those at Laodicea, and for all who have not met me personally.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너희도 그 안에서 충만하여졌으니 그는 모든 통치자와 권세의 머리시라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have been given fullness in Christ, who is the head over every power and authority.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그 안에서 너희가 손으로 하지 아니한 할례를 받았으니 곧 육의 몸을 벗는 것이요 그리스도의 할례니라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him you were also circumcised, in the putting off of the sinful nature, not with a circumcision done by the hands of men but with the circumcision done by Christ,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세례로 그리스도와 함께 장사되고 또 죽은 자들 가운데서 그를 일으키신 하나님의 역사를 믿음으로 말미암아 그 안에서 함께 일으키심을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been buried with him in baptism and raised with him through your faith in the power of God, who raised him from the dead.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범죄와 육체의 무할례로 죽었던 너희를 하나님이 그와 함께 살리시고 우리의 모든 죄를 사하시고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were dead in your sins and in the uncircumcision of your sinful nature, God made you alive with Christ. He forgave us all our sins,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우리를 거스르고 불리하게 하는 법조문으로 쓴 증서를 지우시고 제하여 버리사 십자가에 못 박으시고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canceled the written code, with its regulations, that was against us and that stood opposed to us; he took it away, nailing it to the cross.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통치자들과 권세들을 무력화하여 드러내어 구경거리로 삼으시고 십자가로 그들을 이기셨느니라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having disarmed the powers and authorities, he made a public spectacle of them, triumphing over them by the cross.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먹고 마시는 것과 절기나 초하루나 안식일을 이유로 누구든지 너희를 비판하지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do not let anyone judge you by what you eat or drink, or with regard to a religious festival, a New Moon celebration or a Sabbath day.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이것들은 장래 일의 그림자이나 몸은 그리스도의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a shadow of the things that were to come; the reality, however, is found in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아무도 꾸며낸 겸손과 천사 숭배를 이유로 너희를 정죄하지 못하게 하라 그가 그 본 것에 의지하여 그 육신의 생각을 따라 헛되이 과장하고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anyone who delights in false humility and the worship of angels disqualify you for the prize. Such a person goes into great detail about what he has seen, and his unspiritual mind puffs him up with idle notions.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머리를 붙들지 아니하는지라 온 몸이 머리로 말미암아 마디와 힘줄로 공급함을 받고 연합하여 하나님이 자라게 하시므로 자라느니라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lost connection with the Head, from whom the whole body, supported and held together by its ligaments and sinews, grows as God causes it to grow.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이는 그들로 마음에 위안을 받고 사랑 안에서 연합하여 확실한 이해의 모든 풍성함과 하나님의 비밀인 그리스도를 깨닫게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purpose is that they may be encouraged in heart and united in love, so that they may have the full riches of complete understanding, in order that they may know the mystery of God, namely, Christ,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너희가 세상의 초등학문에서 그리스도와 함께 죽었거든 어찌하여 세상에 사는 것과 같이 규례에 순종하느냐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died with Christ to the basic principles of this world, why, as though you still belonged to it, do you submit to its rules: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곧 붙잡지도 말고 맛보지도 말고 만지지도 말라 하는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handle! Do not taste! Do not touch!"?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모든 것은 한때 쓰이고는 없어지리라 사람의 명령과 가르침을 따르느냐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all destined to perish with use, because they are based on human commands and teachings.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이런 것들은 자의적 숭배와 겸손과 몸을 괴롭게 하는 데는 지혜 있는 모양이나 오직 육체 따르는 것을 금하는 데는 조금도 유익이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regulations indeed have an appearance of wisdom, with their self-imposed worship, their false humility and their harsh treatment of the body, but they lack any value in restraining sensual indulgence.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안에는 지혜와 지식의 모든 보화가 감추어져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whom are hidden all the treasures of wisdom and knowledge.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이것을 말함은 아무도 교묘한 말로 너희를 속이지 못하게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this so that no one may deceive you by fine-sounding arguments.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내가 육신으로는 떠나 있으나 심령으로는 너희와 함께 있어 너희가 질서 있게 행함과 그리스도를 믿는 너희 믿음이 굳건한 것을 기쁘게 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though I am absent from you in body, I am present with you in spirit and delight to see how orderly you are and how firm your faith in Christ 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너희가 그리스도 예수를 주로 받았으니 그 안에서 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just as you received Christ Jesus as Lord, continue to live in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안에 뿌리를 박으며 세움을 받아 교훈을 받은 대로 믿음에 굳게 서서 감사함을 넘치게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rooted and built up in him, strengthened in the faith as you were taught, and overflowing with thankfulness.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누가 철학과 헛된 속임수로 너희를 사로잡을까 주의하라 이것은 사람의 전통과 세상의 초등학문을 따름이요 그리스도를 따름이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to it that no one takes you captive through hollow and deceptive philosophy, which depends on human tradition and the basic principles of this world rather than on Christ.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안에는 신성의 모든 충만이 육체로 거하시고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Christ all the fullness of the Deity lives in bodily form,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