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한 곳에서 기도하시고 마치시매 제자 중 하나가 여짜오되 주여 요한이 자기 제자들에게 기도를 가르친 것과 같이 우리에게도 가르쳐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Jesus was praying in a certain place. When he finished, one of his disciples said to him, "Lord, teach us to pray, just as John taught his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구하는 이마다 받을 것이요 찾는 이는 찾아낼 것이요 두드리는 이에게는 열릴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who asks receives; he who seeks finds; and to him who knocks, the door will be opened.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중에 아버지 된 자로서 누가 아들이 생선을 달라 하는데 생선 대신에 뱀을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you fathers, if your son asks for a fish, will give him a snake instead?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알을 달라 하는데 전갈을 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he asks for an egg, will give him a scorpion?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악할지라도 좋은 것을 자식에게 줄 줄 알거든 하물며 너희 하늘 아버지께서 구하는 자에게 성령을 주시지 않겠느냐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then, though you are evil, know how to give good gifts to your children, how much more will your Father in heaven give the Holy Spirit to those who ask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한 말 못하게 하는 귀신을 쫓아내시니 귀신이 나가매 말 못하는 사람이 말하는지라 무리들이 놀랍게 여겼으나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was driving out a demon that was mute. When the demon left, the man who had been mute spoke, and the crowd was amazed.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중에 더러는 말하기를 그가 귀신의 왕 바알세불을 힘입어 귀신을 쫓아낸다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said, "By Beelzebub, the prince of demons, he is driving out demons."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더러는 예수를 시험하여 하늘로부터 오는 표적을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tested him by asking for a sign from heaven.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그들의 생각을 아시고 이르시되 스스로 분쟁하는 나라마다 황폐하여지며 스스로 분쟁하는 집은 무너지느니라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knew their thoughts and said to them: "Any kingdom divided against itself will be ruined, and a house divided against itself will fall.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말이 내가 바알세불을 힘입어 귀신을 쫓아낸다 하니 만일 사탄이 스스로 분쟁하면 그의 나라가 어떻게 서겠느냐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Satan is divided against himself, how can his kingdom stand? I say this because you claim that I drive out demons by Beelzebub.</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바알세불을 힘입어 귀신을 쫓아내면 너희 아들들은 누구를 힘입어 쫓아내느냐 그러므로 그들이 너희 재판관이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I drive out demons by Beelzebub, by whom do your followers drive them out? So then, they will be your judges.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예수께서 이르시되 너희는 기도할 때에 이렇게 하라 아버지여 이름이 거룩히 여김을 받으시오며 나라가 임하시오며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"When you pray, say: "`Father, hallowed be your name, your kingdom come.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내가 만일 하나님의 손을 힘입어 귀신을 쫓아낸다면 하나님의 나라가 이미 너희에게 임하였느니라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drive out demons by the finger of God, then the kingdom of God has come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강한 자가 무장을 하고 자기 집을 지킬 때에는 그 소유가 안전하되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strong man, fully armed, guards his own house, his possessions are safe.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더 강한 자가 와서 그를 굴복시킬 때에는 그가 믿던 무장을 빼앗고 그의 재물을 나누느니라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someone stronger attacks and overpowers him, he takes away the armor in which the man trusted and divides up the spoils.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나와 함께 하지 아니하는 자는 나를 반대하는 자요 나와 함께 모으지 아니하는 자는 헤치는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not with me is against me, and he who does not gather with me, scatters.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더러운 귀신이 사람에게서 나갔을 때에 물 없는 곳으로 다니며 쉬기를 구하되 얻지 못하고 이에 이르되 내가 나온 내 집으로 돌아가리라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 evil spirit comes out of a man, it goes through arid places seeking rest and does not find it. Then it says, `I will return to the house I left.'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가서 보니 그 집이 청소되고 수리되었거늘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arrives, it finds the house swept clean and put in order.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가서 저보다 더 악한 귀신 일곱을 데리고 들어가서 거하니 그 사람의 나중 형편이 전보다 더 심하게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goes and takes seven other spirits more wicked than itself, and they go in and live there. And the final condition of that man is worse than the first."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말씀을 하실 때에 무리 중에서 한 여자가 음성을 높여 이르되 당신을 밴 태와 당신을 먹인 젖이 복이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was saying these things, a woman in the crowd called out, "Blessed is the mother who gave you birth and nursed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이르시되 오히려 하나님의 말씀을 듣고 지키는 자가 복이 있느니라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"Blessed rather are those who hear the word of God and obey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무리가 모였을 때에 예수께서 말씀하시되 이 세대는 악한 세대라 표적을 구하되 요나의 표적 밖에는 보일 표적이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crowds increased, Jesus said, "This is a wicked generation. It asks for a miraculous sign, but none will be given it except the sign of Jonah.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우리에게 날마다 일용할 양식을 주시옵고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us each day our daily bread.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요나가 니느웨 사람들에게 표적이 됨과 같이 인자도 이 세대에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Jonah was a sign to the Ninevites, so also will the Son of Man be to this generation.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심판 때에 남방 여왕이 일어나 이 세대 사람을 정죄하리니 이는 그가 솔로몬의 지혜로운 말을 들으려고 땅 끝에서 왔음이거니와 솔로몬보다 더 큰 이가 여기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Queen of the South will rise at the judgment with the men of this generation and condemn them; for she came from the ends of the earth to listen to Solomon's wisdom, and now one greater than Solomon is 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심판 때에 니느웨 사람들이 일어나 이 세대 사람을 정죄하리니 이는 그들이 요나의 전도를 듣고 회개하였음이거니와 요나보다 더 큰 이가 여기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Nineveh will stand up at the judgment with this generation and condemn it; for they repented at the preaching of Jonah, and now one greater than Jonah is here.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누구든지 등불을 켜서 움 속에나 말 아래에 두지 아니하고 등경 위에 두나니 이는 들어가는 자로 그 빛을 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lights a lamp and puts it in a place where it will be hidden, or under a bowl. Instead he puts it on its stand, so that those who come in may see the light.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몸의 등불은 눈이라 네 눈이 성하면 온 몸이 밝을 것이요 만일 나쁘면 네 몸도 어두우리라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eye is the lamp of your body. When your eyes are good, your whole body also is full of light. But when they are bad, your body also is full of darkness.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네 속에 있는 빛이 어둡지 아니한가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to it, then, that the light within you is not darkness.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네 온 몸이 밝아 조금도 어두운 데가 없으면 등불의 빛이 너를 비출 때와 같이 온전히 밝으리라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if your whole body is full of light, and no part of it dark, it will be completely lighted, as when the light of a lamp shines on you."</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예수께서 말씀하실 때에 한 바리새인이 자기와 함께 점심 잡수시기를 청하므로 들어가 앉으셨더니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finished speaking, a Pharisee invited him to eat with him; so he went in and reclined at the table.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잡수시기 전에 손 씻지 아니하심을 그 바리새인이 보고 이상히 여기는지라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Pharisee, noticing that Jesus did not first wash before the meal, was surprised.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주께서 이르시되 너희 바리새인은 지금 잔과 대접의 겉은 깨끗이 하나 너희 속에는 탐욕과 악독이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"Now then, you Pharisees clean the outside of the cup and dish, but inside you are full of greed and wickedness.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우리에게 죄 지은 모든 사람을 용서하오니 우리 죄도 사하여 주시옵고 우리를 시험에 들게 하지 마시옵소서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Forgive us our sins, for we also forgive everyone who sins against us. And lead us not into temptation.'"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어리석은 자들아 겉을 만드신 이가 속도 만들지 아니하셨느냐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foolish people! Did not the one who made the outside make the inside also?</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그러나 그 안에 있는 것으로 구제하라 그리하면 모든 것이 너희에게 깨끗하리라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give what is inside the dish to the poor, and everything will be clean for you.</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화 있을진저 너희 바리새인이여 너희가 박하와 운향과 모든 채소의 십일조는 드리되 공의와 하나님께 대한 사랑은 버리는도다 그러나 이것도 행하고 저것도 버리지 말아야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Pharisees, because you give God a tenth of your mint, rue and all other kinds of garden herbs, but you neglect justice and the love of God. You should have practiced the latter without leaving the former undone.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화 있을진저 너희 바리새인이여 너희가 회당의 높은 자리와 시장에서 문안 받는 것을 기뻐하는도다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Pharisees, because you love the most important seats in the synagogues and greetings in the marketplaces.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화 있을진저 너희여 너희는 평토장한 무덤 같아서 그 위를 밟는 사람이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because you are like unmarked graves, which men walk over without knowing it."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한 율법교사가 예수께 대답하여 이르되 선생님 이렇게 말씀하시니 우리까지 모욕하심이니이다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experts in the law answered him, "Teacher, when you say these things, you insult us also."</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이르시되 화 있을진저 또 너희 율법교사여 지기 어려운 짐을 사람에게 지우고 너희는 한 손가락도 이 짐에 대지 않는도다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"And you experts in the law, woe to you, because you load people down with burdens they can hardly carry, and you yourselves will not lift one finger to help them.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화 있을진저 너희는 선지자들의 무덤을 만드는도다 그들을 죽인 자도 너희 조상들이로다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because you build tombs for the prophets, and it was your forefathers who killed them.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이와 같이 그들은 죽이고 너희는 무덤을 만드니 너희가 너희 조상의 행한 일에 증인이 되어 옳게 여기는도다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testify that you approve of what your forefathers did; they killed the prophets, and you build their tombs.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그러므로 하나님의 지혜가 일렀으되 내가 선지자와 사도들을 그들에게 보내리니 그 중에서 더러는 죽이며 또 박해하리라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God in his wisdom said, `I will send them prophets and apostles, some of whom they will kill and others they will persecute.'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이르시되 너희 중에 누가 벗이 있는데 밤중에 그에게 가서 말하기를 벗이여 떡 세 덩이를 내게 꾸어 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"Suppose one of you has a friend, and he goes to him at midnight and says, `Friend, lend me three loaves of bread,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창세 이후로 흘린 모든 선지자의 피를 이 세대가 담당하되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generation will be held responsible for the blood of all the prophets that has been shed since the beginning of the world,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곧 아벨의 피로부터 제단과 성전 사이에서 죽임을 당한 사가랴의 피까지 하리라 내가 너희에게 이르노니 과연 이 세대가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blood of Abel to the blood of Zechariah, who was killed between the altar and the sanctuary. Yes, I tell you, this generation will be held responsible for it all.</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화 있을진저 너희 율법교사여 너희가 지식의 열쇠를 가져가서 너희도 들어가지 않고 또 들어가고자 하는 자도 막았느니라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experts in the law, because you have taken away the key to knowledge. You yourselves have not entered, and you have hindered those who were entering."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거기서 나오실 때에 서기관과 바리새인들이 거세게 달려들어 여러 가지 일을 따져 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left there, the Pharisees and the teachers of the law began to oppose him fiercely and to besiege him with questions,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 입에서 나오는 말을 책잡고자 하여 노리고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waiting to catch him in something he might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벗이 여행중에 내게 왔으나 내가 먹일 것이 없노라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 friend of mine on a journey has come to me, and I have nothing to set before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안에서 대답하여 이르되 나를 괴롭게 하지 말라 문이 이미 닫혔고 아이들이 나와 함께 침실에 누웠으니 일어나 네게 줄 수가 없노라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one inside answers, `Don't bother me. The door is already locked, and my children are with me in bed. I can't get up and give you anything.'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너희에게 말하노니 비록 벗 됨으로 인하여서는 일어나서 주지 아니할지라도 그 간청함을 인하여 일어나 그 요구대로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though he will not get up and give him the bread because he is his friend, yet because of the man's boldness he will get up and give him as much as he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또 너희에게 이르노니 구하라 그러면 너희에게 주실 것이요 찾으라 그러면 찾아낼 것이요 문을 두드리라 그러면 너희에게 열릴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say to you: Ask and it will be given to you; seek and you will find; knock and the door will be opened to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