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동안에 무리 수만 명이 모여 서로 밟힐 만큼 되었더니 예수께서 먼저 제자들에게 말씀하여 이르시되 바리새인들의 누룩 곧 외식을 주의하라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when a crowd of many thousands had gathered, so that they were trampling on one another, Jesus began to speak first to his disciples, saying: "Be on your guard against the yeast of the Pharisees, which is hypocrisy.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누구든지 말로 인자를 거역하면 사하심을 받으려니와 성령을 모독하는 자는 사하심을 받지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everyone who speaks a word against the Son of Man will be forgiven, but anyone who blasphemes against the Holy Spirit will not be forgiven.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사람이 너희를 회당이나 위정자나 권세 있는 자 앞에 끌고 가거든 어떻게 무엇으로 대답하며 무엇으로 말할까 염려하지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brought before synagogues, rulers and authorities, do not worry about how you will defend yourselves or what you will say,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마땅히 할 말을 성령이 곧 그 때에 너희에게 가르치시리라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Holy Spirit will teach you at that time what you should say."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무리 중에 한 사람이 이르되 선생님 내 형을 명하여 유산을 나와 나누게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Someone in the crowd said to him, "Teacher, tell my brother to divide the inheritance with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이르시되 이 사람아 누가 나를 너희의 재판장이나 물건 나누는 자로 세웠느냐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"Man, who appointed me a judge or an arbiter between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그들에게 이르시되 삼가 모든 탐심을 물리치라 사람의 생명이 그 소유의 넉넉한 데 있지 아니하니라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"Watch out! Be on your guard against all kinds of greed; a man's life does not consist in the abundance of his possessions."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비유로 그들에게 말하여 이르시되 한 부자가 그 밭에 소출이 풍성하매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told them this parable: "The ground of a certain rich man produced a good crop.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심중에 생각하여 이르되 내가 곡식 쌓아 둘 곳이 없으니 어찌할까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thought to himself, `What shall I do? I have no place to store my crops.'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이르되 내가 이렇게 하리라 내 곳간을 헐고 더 크게 짓고 내 모든 곡식과 물건을 거기 쌓아 두리라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`This is what I'll do. I will tear down my barns and build bigger ones, and there I will store all my grain and my goods.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내가 내 영혼에게 이르되 영혼아 여러 해 쓸 물건을 많이 쌓아 두었으니 평안히 쉬고 먹고 마시고 즐거워하자 하리라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I'll say to myself, "You have plenty of good things laid up for many years. Take life easy; eat, drink and be merry."'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감추인 것이 드러나지 않을 것이 없고 숨긴 것이 알려지지 않을 것이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nothing concealed that will not be disclosed, or hidden that will not be made known.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하나님은 이르시되 어리석은 자여 오늘 밤에 네 영혼을 도로 찾으리니 그러면 네 준비한 것이 누구의 것이 되겠느냐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said to him, `You fool! This very night your life will be demanded from you. Then who will get what you have prepared for yourself?'</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자기를 위하여 재물을 쌓아 두고 하나님께 대하여 부요하지 못한 자가 이와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it will be with anyone who stores up things for himself but is not rich toward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제자들에게 이르시되 그러므로 내가 너희에게 이르노니 너희 목숨을 위하여 무엇을 먹을까 몸을 위하여 무엇을 입을까 염려하지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his disciples: "Therefore I tell you, do not worry about your life, what you will eat; or about your body, what you will wear.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목숨이 음식보다 중하고 몸이 의복보다 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Life is more than food, and the body more than clothes.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까마귀를 생각하라 심지도 아니하고 거두지도 아니하며 골방도 없고 창고도 없으되 하나님이 기르시나니 너희는 새보다 얼마나 더 귀하냐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the ravens: They do not sow or reap, they have no storeroom or barn; yet God feeds them. And how much more valuable you are than birds!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너희 중에 누가 염려함으로 그 키를 한 자라도 더할 수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of you by worrying can add a single hour to his life?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그런즉 가장 작은 일도 하지 못하면서 어찌 다른 일들을 염려하느냐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cannot do this very little thing, why do you worry about the rest?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백합화를 생각하여 보라 실도 만들지 않고 짜지도 아니하느니라 그러나 내가 너희에게 말하노니 솔로몬의 모든 영광으로도 입은 것이 이 꽃 하나만큼 훌륭하지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how the lilies grow. They do not labor or spin. Yet I tell you, not even Solomon in all his splendor was dressed like one of these.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오늘 있다가 내일 아궁이에 던져지는 들풀도 하나님이 이렇게 입히시거든 하물며 너희일까보냐 믿음이 작은 자들아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that is how God clothes the grass of the field, which is here today, and tomorrow is thrown into the fire, how much more will he clothe you, O you of little faith!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너희는 무엇을 먹을까 무엇을 마실까 하여 구하지 말며 근심하지도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set your heart on what you will eat or drink; do not worry about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이러므로 너희가 어두운 데서 말한 모든 것이 광명한 데서 들리고 너희가 골방에서 귀에 대고 말한 것이 지붕 위에서 전파되리라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you have said in the dark will be heard in the daylight, and what you have whispered in the ear in the inner rooms will be proclaimed from the roofs.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모든 것은 세상 백성들이 구하는 것이라 너희 아버지께서는 이런 것이 너희에게 있어야 할 것을 아시느니라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pagan world runs after all such things, and your Father knows that you need them.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다만 너희는 그의 나라를 구하라 그리하면 이런 것들을 너희에게 더하시리라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seek his kingdom, and these things will be given to you as well.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적은 무리여 무서워 말라 너희 아버지께서 그 나라를 너희에게 주시기를 기뻐하시느니라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little flock, for your Father has been pleased to give you the kingdom.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너희 소유를 팔아 구제하여 낡아지지 아니하는 배낭을 만들라 곧 하늘에 둔 바 다함이 없는 보물이니 거기는 도둑도 가까이 하는 일이 없고 좀도 먹는 일이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Sell your possessions and give to the poor. Provide purses for yourselves that will not wear out, a treasure in heaven that will not be exhausted, where no thief comes near and no moth destroys.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 보물 있는 곳에는 너희 마음도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where your treasure is, there your heart will be also.</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허리에 띠를 띠고 등불을 켜고 서 있으라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dressed ready for service and keep your lamps burning,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너희는 마치 그 주인이 혼인 집에서 돌아와 문을 두드리면 곧 열어 주려고 기다리는 사람과 같이 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men waiting for their master to return from a wedding banquet, so that when he comes and knocks they can immediately open the door for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주인이 와서 깨어 있는 것을 보면 그 종들은 복이 있으리로다 내가 진실로 너희에게 이르노니 주인이 띠를 띠고 그 종들을 자리에 앉히고 나아와 수종들리라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good for those servants whose master finds them watching when he comes. I tell you the truth, he will dress himself to serve, will have them recline at the table and will come and wait on them.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주인이 혹 이경에나 혹 삼경에 이르러서도 종들이 그같이 하고 있는 것을 보면 그 종들은 복이 있으리로다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good for those servants whose master finds them ready, even if he comes in the second or third watch of the night.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너희도 아는 바니 집 주인이 만일 도둑이 어느 때에 이를 줄 알았더라면 그 집을 뚫지 못하게 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understand this: If the owner of the house had known at what hour the thief was coming, he would not have let his house be broken into.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내 친구 너희에게 말하노니 몸을 죽이고 그 후에는 능히 더 못하는 자들을 두려워하지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my friends, do not be afraid of those who kill the body and after that can do no more.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그러므로 너희도 준비하고 있으라 생각하지 않은 때에 인자가 오리라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also must be ready, because the Son of Man will come at an hour when you do not expect him."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베드로가 여짜오되 주께서 이 비유를 우리에게 하심이니이까 모든 사람에게 하심이니이까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asked, "Lord, are you telling this parable to us, or to everyone?"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주께서 이르시되 지혜 있고 진실한 청지기가 되어 주인에게 그 집 종들을 맡아 때를 따라 양식을 나누어 줄 자가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answered, "Who then is the faithful and wise manager, whom the master puts in charge of his servants to give them their food allowance at the proper time?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주인이 이를 때에 그 종이 그렇게 하는 것을 보면 그 종은 복이 있으리로다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good for that servant whom the master finds doing so when he returns.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내가 참으로 너희에게 이르노니 주인이 그 모든 소유를 그에게 맡기리라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he will put him in charge of all his possessions.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만일 그 종이 마음에 생각하기를 주인이 더디 오리라 하여 남녀 종들을 때리며 먹고 마시고 취하게 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suppose the servant says to himself, `My master is taking a long time in coming,' and he then begins to beat the menservants and maidservants and to eat and drink and get drunk.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생각하지 않은 날 알지 못하는 시각에 그 종의 주인이 이르러 엄히 때리고 신실하지 아니한 자의 받는 벌에 처하리니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master of that servant will come on a day when he does not expect him and at an hour he is not aware of. He will cut him to pieces and assign him a place with the unbelievers.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주인의 뜻을 알고도 준비하지 아니하고 그 뜻대로 행하지 아니한 종은 많이 맞을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servant who knows his master's will and does not get ready or does not do what his master wants will be beaten with many blows.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알지 못하고 맞을 일을 행한 종은 적게 맞으리라 무릇 많이 받은 자에게는 많이 요구할 것이요 많이 맡은 자에게는 많이 달라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one who does not know and does things deserving punishment will be beaten with few blows. From everyone who has been given much, much will be demanded; and from the one who has been entrusted with much, much more will be asked.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내가 불을 땅에 던지러 왔노니 이 불이 이미 붙었으면 내가 무엇을 원하리요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come to bring fire on the earth, and how I wish it were already kindled!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마땅히 두려워할 자를 내가 너희에게 보이리니 곧 죽인 후에 또한 지옥에 던져 넣는 권세 있는 그를 두려워하라 내가 참으로 너희에게 이르노니 그를 두려워하라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show you whom you should fear: Fear him who, after the killing of the body, has power to throw you into hell. Yes, I tell you, fear him.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나는 받을 세례가 있으니 그것이 이루어지기까지 나의 답답함이 어떠하겠느냐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have a baptism to undergo, and how distressed I am until it is completed!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내가 세상에 화평을 주려고 온 줄로 아느냐 내가 너희에게 이르노니 아니라 도리어 분쟁하게 하려 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think I came to bring peace on earth? No, I tell you, but division.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이 후부터 한 집에 다섯 사람이 있어 분쟁하되 셋이 둘과, 둘이 셋과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now on there will be five in one family divided against each other, three against two and two against three.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아버지가 아들과, 아들이 아버지와, 어머니가 딸과, 딸이 어머니와, 시어머니가 며느리와, 며느리가 시어머니와 분쟁하리라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divided, father against son and son against father, mother against daughter and daughter against mother, mother-in-law against daughter-in-law and daughter-in-law against mother-in-law."</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또 무리에게 이르시되 너희가 구름이 서쪽에서 이는 것을 보면 곧 말하기를 소나기가 오리라 하나니 과연 그러하고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crowd: "When you see a cloud rising in the west, immediately you say, `It's going to rain,' and it does.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남풍이 부는 것을 보면 말하기를 심히 더우리라 하나니 과연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south wind blows, you say, `It's going to be hot,' and it is.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외식하는 자여 너희가 천지의 기상은 분간할 줄 알면서 어찌 이 시대는 분간하지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Hypocrites! You know how to interpret the appearance of the earth and the sky. How is it that you don't know how to interpret this present time?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또 어찌하여 옳은 것을 스스로 판단하지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don't you judge for yourselves what is right?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네가 너를 고발하는 자와 함께 법관에게 갈 때에 길에서 화해하기를 힘쓰라 그가 너를 재판장에게 끌어 가고 재판장이 너를 옥졸에게 넘겨 주어 옥졸이 옥에 가둘까 염려하라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are going with your adversary to the magistrate, try hard to be reconciled to him on the way, or he may drag you off to the judge, and the judge turn you over to the officer, and the officer throw you into prison.</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네게 이르노니 한 푼이라도 남김이 없이 갚지 아니하고서는 결코 거기서 나오지 못하리라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you will not get out until you have paid the last penny."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참새 다섯 마리가 두 앗사리온에 팔리는 것이 아니냐 그러나 하나님 앞에는 그 하나도 잊어버리시는 바 되지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not five sparrows sold for two pennies? Yet not one of them is forgotten by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너희에게는 심지어 머리털까지도 다 세신 바 되었나니 두려워하지 말라 너희는 많은 참새보다 더 귀하니라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the very hairs of your head are all numbered. Don't be afraid; you are worth more than many sparrows.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또한 너희에게 말하노니 누구든지 사람 앞에서 나를 시인하면 인자도 하나님의 사자들 앞에서 그를 시인할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whoever acknowledges me before men, the Son of Man will also acknowledge him before the angels of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사람 앞에서 나를 부인하는 자는 하나님의 사자들 앞에서 부인을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who disowns me before men will be disowned before the angels of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