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 마침 두어 사람이 와서 빌라도가 어떤 갈릴리 사람들의 피를 그들의 제물에 섞은 일로 예수께 아뢰니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some present at that time who told Jesus about the Galileans whose blood Pilate had mixed with their sacrifices.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안식일에 한 회당에서 가르치실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a Sabbath Jesus was teaching in one of the synagogues,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열여덟 해 동안이나 귀신 들려 앓으며 꼬부라져 조금도 펴지 못하는 한 여자가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 woman was there who had been crippled by a spirit for eighteen years. She was bent over and could not straighten up at 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보시고 불러 이르시되 여자여 네가 네 병에서 놓였다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her, he called her forward and said to her, "Woman, you are set free from your infirmity."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안수하시니 여자가 곧 펴고 하나님께 영광을 돌리는지라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put his hands on her, and immediately she straightened up and praised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회당장이 예수께서 안식일에 병 고치시는 것을 분 내어 무리에게 이르되 일할 날이 엿새가 있으니 그 동안에 와서 고침을 받을 것이요 안식일에는 하지 말 것이니라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Indignant because Jesus had healed on the Sabbath, the synagogue ruler said to the people, "There are six days for work. So come and be healed on those days, not on the Sabbath."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대답하여 이르시되 외식하는 자들아 너희가 각각 안식일에 자기의 소나 나귀를 외양간에서 풀어내어 이끌고 가서 물을 먹이지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him, "You hypocrites! Doesn't each of you on the Sabbath untie his ox or donkey from the stall and lead it out to give it water?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그러면 열여덟 해 동안 사탄에게 매인 바 된 이 아브라함의 딸을 안식일에 이 매임에서 푸는 것이 합당하지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should not this woman, a daughter of Abraham, whom Satan has kept bound for eighteen long years, be set free on the Sabbath day from what bound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이 말씀을 하시매 모든 반대하는 자들은 부끄러워하고 온 무리는 그가 하시는 모든 영광스러운 일을 기뻐하니라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said this, all his opponents were humiliated, but the people were delighted with all the wonderful things he was doing.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예수께서 이르시되 하나님의 나라가 무엇과 같을까 내가 무엇으로 비교할까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asked, "What is the kingdom of God like? What shall I compare it to?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마치 사람이 자기 채소밭에 갖다 심은 겨자씨 한 알 같으니 자라 나무가 되어 공중의 새들이 그 가지에 깃들였느니라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like a mustard seed, which a man took and planted in his garden. It grew and became a tree, and the birds of the air perched in its branches."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대답하여 이르시되 너희는 이 갈릴리 사람들이 이같이 해 받으므로 다른 모든 갈릴리 사람보다 죄가 더 있는 줄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"Do you think that these Galileans were worse sinners than all the other Galileans because they suffered this way?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이르시되 내가 하나님의 나라를 무엇으로 비교할까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asked, "What shall I compare the kingdom of God to?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마치 여자가 가루 서 말 속에 갖다 넣어 전부 부풀게 한 누룩과 같으니라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like yeast that a woman took and mixed into a large amount of flour until it worked all through the dough."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각 성 각 마을로 다니사 가르치시며 예루살렘으로 여행하시더니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went through the towns and villages, teaching as he made his way to Jerusalem.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어떤 사람이 여짜오되 주여 구원을 받는 자가 적으니이까 그들에게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Someone asked him, "Lord, are only a few people going to be saved?" He said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좁은 문으로 들어가기를 힘쓰라 내가 너희에게 이르노니 들어가기를 구하여도 못하는 자가 많으리라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every effort to enter through the narrow door, because many, I tell you, will try to enter and will not be able to.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집 주인이 일어나 문을 한 번 닫은 후에 너희가 밖에 서서 문을 두드리며 주여 열어 주소서 하면 그가 대답하여 이르되 나는 너희가 어디에서 온 자인지 알지 못하노라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the owner of the house gets up and closes the door, you will stand outside knocking and pleading, `Sir, open the door for us.' "But he will answer, `I don't know you or where you come from.'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때에 너희가 말하되 우리는 주 앞에서 먹고 마셨으며 주는 또한 우리를 길거리에서 가르치셨나이다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say, `We ate and drank with you, and you taught in our streets.'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너희에게 말하여 이르되 나는 너희가 어디에서 왔는지 알지 못하노라 행악하는 모든 자들아 나를 떠나 가라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will reply, `I don't know you or where you come from. Away from me, all you evildoers!'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너희가 아브라함과 이삭과 야곱과 모든 선지자는 하나님 나라에 있고 오직 너희는 밖에 쫓겨난 것을 볼 때에 거기서 슬피 울며 이를 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weeping there, and gnashing of teeth, when you see Abraham, Isaac and Jacob and all the prophets in the kingdom of God, but you yourselves thrown out.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사람들이 동서남북으로부터 와서 하나님의 나라 잔치에 참여하리니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will come from east and west and north and south, and will take their places at the feast in the kingdom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너희에게 이르노니 아니라 너희도 만일 회개하지 아니하면 다 이와 같이 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no! But unless you repent, you too will all perish.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보라 나중 된 자로서 먼저 될 자도 있고 먼저 된 자로서 나중 될 자도 있느니라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there are those who are last who will be first, and first who will be last."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곧 그 때에 어떤 바리새인들이 나아와서 이르되 나가서 여기를 떠나소서 헤롯이 당신을 죽이고자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some Pharisees came to Jesus and said to him, "Leave this place and go somewhere else. Herod wants to kill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이르시되 너희는 가서 저 여우에게 이르되 오늘과 내일은 내가 귀신을 쫓아내며 병을 고치다가 제삼일에는 완전하여지리라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"Go tell that fox, `I will drive out demons and heal people today and tomorrow, and on the third day I will reach my goal.'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그러나 오늘과 내일과 모레는 내가 갈 길을 가야 하리니 선지자가 예루살렘 밖에서는 죽는 법이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any case, I must keep going today and tomorrow and the next day -- for surely no prophet can die outside Jerusalem!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예루살렘아 예루살렘아 선지자들을 죽이고 네게 파송된 자들을 돌로 치는 자여 암탉이 제 새끼를 날개 아래에 모음 같이 내가 너희의 자녀를 모으려 한 일이 몇 번이냐 그러나 너희가 원하지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Jerusalem, Jerusalem, you who kill the prophets and stone those sent to you, how often I have longed to gather your children together, as a hen gathers her chicks under her wings, but you were not willing!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보라 너희 집이 황폐하여 버린 바 되리라 내가 너희에게 이르노니 너희가 주의 이름으로 오시는 이를 찬송하리로다 할 때까지는 나를 보지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your house is left to you desolate. I tell you, you will not see me again until you say, `Blessed is he who comes in the name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실로암에서 망대가 무너져 치어 죽은 열여덟 사람이 예루살렘에 거한 다른 모든 사람보다 죄가 더 있는 줄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those eighteen who died when the tower in Siloam fell on them -- do you think they were more guilty than all the others living in Jerusalem?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너희에게 이르노니 아니라 너희도 만일 회개하지 아니하면 다 이와 같이 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no! But unless you repent, you too will all perish."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비유로 말씀하시되 한 사람이 포도원에 무화과나무를 심은 것이 있더니 와서 그 열매를 구하였으나 얻지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told this parable: "A man had a fig tree, planted in his vineyard, and he went to look for fruit on it, but did not find any.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포도원지기에게 이르되 내가 삼 년을 와서 이 무화과나무에서 열매를 구하되 얻지 못하니 찍어버리라 어찌 땅만 버리게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the man who took care of the vineyard, `For three years now I've been coming to look for fruit on this fig tree and haven't found any. Cut it down! Why should it use up the soil?'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대답하여 이르되 주인이여 금년에도 그대로 두소서 내가 두루 파고 거름을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"`Sir,' the man replied, `leave it alone for one more year, and I'll dig around it and fertilize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후에 만일 열매가 열면 좋거니와 그렇지 않으면 찍어버리소서 하였다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bears fruit next year, fine! If not, then cut it down.'"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