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모든 세리와 죄인들이 말씀을 들으러 가까이 나아오니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tax collectors and "sinners" were all gathering around to hear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너희에게 이르노니 이와 같이 죄인 한 사람이 회개하면 하나님의 사자들 앞에 기쁨이 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same way, I tell you, there is rejoicing in the presence of the angels of God over one sinner who repents."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 이르시되 어떤 사람에게 두 아들이 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continued: "There was a man who had two 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둘째가 아버지에게 말하되 아버지여 재산 중에서 내게 돌아올 분깃을 내게 주소서 하는지라 아버지가 그 살림을 각각 나눠 주었더니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younger one said to his father, `Father, give me my share of the estate.' So he divided his property between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후 며칠이 안 되어 둘째 아들이 재물을 다 모아 가지고 먼 나라에 가 거기서 허랑방탕하여 그 재산을 낭비하더니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"Not long after that, the younger son got together all he had, set off for a distant country and there squandered his wealth in wild living.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다 없앤 후 그 나라에 크게 흉년이 들어 그가 비로소 궁핍한지라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he had spent everything, there was a severe famine in that whole country, and he began to be in need.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가서 그 나라 백성 중 한 사람에게 붙여 사니 그가 그를 들로 보내어 돼지를 치게 하였는데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went and hired himself out to a citizen of that country, who sent him to his fields to feed pigs.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돼지 먹는 쥐엄 열매로 배를 채우고자 하되 주는 자가 없는지라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longed to fill his stomach with the pods that the pigs were eating, but no one gave him anything.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이에 스스로 돌이켜 이르되 내 아버지에게는 양식이 풍족한 품꾼이 얼마나 많은가 나는 여기서 주려 죽는구나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"When he came to his senses, he said, `How many of my father's hired men have food to spare, and here I am starving to death!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일어나 아버지께 가서 이르기를 아버지 내가 하늘과 아버지께 죄를 지었사오니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set out and go back to my father and say to him: Father, I have sinned against heaven and against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지금부터는 아버지의 아들이라 일컬음을 감당하지 못하겠나이다 나를 품꾼의 하나로 보소서 하리라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no longer worthy to be called your son; make me like one of your hired men.'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바리새인과 서기관들이 수군거려 이르되 이 사람이 죄인을 영접하고 음식을 같이 먹는다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Pharisees and the teachers of the law muttered, "This man welcomes sinners and eats with them."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이에 일어나서 아버지께로 돌아가니라 아직도 거리가 먼데 아버지가 그를 보고 측은히 여겨 달려가 목을 안고 입을 맞추니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got up and went to his father. "But while he was still a long way off, his father saw him and was filled with compassion for him; he ran to his son, threw his arms around him and kissed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아들이 이르되 아버지 내가 하늘과 아버지께 죄를 지었사오니 지금부터는 아버지의 아들이라 일컬음을 감당하지 못하겠나이다 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son said to him, `Father, I have sinned against heaven and against you. I am no longer worthy to be called your son.'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아버지는 종들에게 이르되 제일 좋은 옷을 내어다가 입히고 손에 가락지를 끼우고 발에 신을 신기라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the father said to his servants, `Quick! Bring the best robe and put it on him. Put a ring on his finger and sandals on his feet.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그리고 살진 송아지를 끌어다가 잡으라 우리가 먹고 즐기자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Bring the fattened calf and kill it. Let's have a feast and celebrate.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 내 아들은 죽었다가 다시 살아났으며 내가 잃었다가 다시 얻었노라 하니 그들이 즐거워하더라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son of mine was dead and is alive again; he was lost and is found.' So they began to celebrate.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맏아들은 밭에 있다가 돌아와 집에 가까이 왔을 때에 풍악과 춤추는 소리를 듣고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"Meanwhile, the older son was in the field. When he came near the house, he heard music and dancing.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한 종을 불러 이 무슨 일인가 물은대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called one of the servants and asked him what was going 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대답하되 당신의 동생이 돌아왔으매 당신의 아버지가 건강한 그를 다시 맞아들이게 됨으로 인하여 살진 송아지를 잡았나이다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`Your brother has come,' he replied, `and your father has killed the fattened calf because he has him back safe and sound.'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그가 노하여 들어가고자 하지 아니하거늘 아버지가 나와서 권한대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older brother became angry and refused to go in. So his father went out and pleaded with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아버지께 대답하여 이르되 내가 여러 해 아버지를 섬겨 명을 어김이 없거늘 내게는 염소 새끼라도 주어 나와 내 벗으로 즐기게 하신 일이 없더니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answered his father, `Look! All these years I've been slaving for you and never disobeyed your orders. Yet you never gave me even a young goat so I could celebrate with my friends.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예수께서 그들에게 이 비유로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told them this parable: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아버지의 살림을 창녀들과 함께 삼켜 버린 이 아들이 돌아오매 이를 위하여 살진 송아지를 잡으셨나이다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this son of yours who has squandered your property with prostitutes comes home, you kill the fattened calf for him!'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아버지가 이르되 얘 너는 항상 나와 함께 있으니 내 것이 다 네 것이로되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"`My son,' the father said, `you are always with me, and everything I have is yours.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 네 동생은 죽었다가 살아났으며 내가 잃었다가 얻었기로 우리가 즐거워하고 기뻐하는 것이 마땅하다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we had to celebrate and be glad, because this brother of yours was dead and is alive again; he was lost and is found.'"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 중에 어떤 사람이 양 백 마리가 있는데 그 중의 하나를 잃으면 아흔아홉 마리를 들에 두고 그 잃은 것을 찾아내기까지 찾아다니지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"Suppose one of you has a hundred sheep and loses one of them. Does he not leave the ninety-nine in the open country and go after the lost sheep until he finds 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또 찾아낸즉 즐거워 어깨에 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he finds it, he joyfully puts it on his shoulders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집에 와서 그 벗과 이웃을 불러 모으고 말하되 나와 함께 즐기자 나의 잃은 양을 찾아내었노라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goes home. Then he calls his friends and neighbors together and says, `Rejoice with me; I have found my lost sheep.'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너희에게 이르노니 이와 같이 죄인 한 사람이 회개하면 하늘에서는 회개할 것 없는 의인 아흔아홉으로 말미암아 기뻐하는 것보다 더하리라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tell you that in the same way there will be more rejoicing in heaven over one sinner who repents than over ninety-nine righteous persons who do not need to repent.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어떤 여자가 열 드라크마가 있는데 하나를 잃으면 등불을 켜고 집을 쓸며 찾아내기까지 부지런히 찾지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"Or suppose a woman has ten silver coins and loses one. Does she not light a lamp, sweep the house and search carefully until she finds it?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찾아낸즉 벗과 이웃을 불러 모으고 말하되 나와 함께 즐기자 잃은 드라크마를 찾아내었노라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she finds it, she calls her friends and neighbors together and says, `Rejoice with me; I have found my lost coin.'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