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제자들에게 이르시되 실족하게 하는 것이 없을 수는 없으나 그렇게 하게 하는 자에게는 화로다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his disciples: "Things that cause people to sin are bound to come, but woe to that person through whom they come.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이와 같이 너희도 명령 받은 것을 다 행한 후에 이르기를 우리는 무익한 종이라 우리가 하여야 할 일을 한 것뿐이라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you also, when you have done everything you were told to do, should say, `We are unworthy servants; we have only done our duty.'"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예수께서 예루살렘으로 가실 때에 사마리아와 갈릴리 사이로 지나가시다가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on his way to Jerusalem, Jesus traveled along the border between Samaria and Galilee.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한 마을에 들어가시니 나병환자 열 명이 예수를 만나 멀리 서서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was going into a village, ten men who had leprosy met him. They stood at a distance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소리를 높여 이르되 예수 선생님이여 우리를 불쌍히 여기소서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called out in a loud voice, "Jesus, Master, have pity on us!"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보시고 이르시되 가서 제사장들에게 너희 몸을 보이라 하셨더니 그들이 가다가 깨끗함을 받은지라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saw them, he said, "Go, show yourselves to the priests." And as they went, they were cleansed.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중의 한 사람이 자기가 나은 것을 보고 큰 소리로 하나님께 영광을 돌리며 돌아와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them, when he saw he was healed, came back, praising God in a loud voice.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예수의 발 아래에 엎드리어 감사하니 그는 사마리아 사람이라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threw himself at Jesus' feet and thanked him -- and he was a Samaritan.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예수께서 대답하여 이르시되 열 사람이 다 깨끗함을 받지 아니하였느냐 그 아홉은 어디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asked, "Were not all ten cleansed? Where are the other nine?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 이방인 외에는 하나님께 영광을 돌리러 돌아온 자가 없느냐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Was no one found to return and give praise to God except this foreigner?"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그에게 이르시되 일어나 가라 네 믿음이 너를 구원하였느니라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him, "Rise and go; your faith has made you well."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이 작은 자 중의 하나를 실족하게 할진대 차라리 연자맷돌이 그 목에 매여 바다에 던져지는 것이 나으리라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would be better for him to be thrown into the sea with a millstone tied around his neck than for him to cause one of these little ones to sin.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바리새인들이 하나님의 나라가 어느 때에 임하나이까 묻거늘 예수께서 대답하여 이르시되 하나님의 나라는 볼 수 있게 임하는 것이 아니요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having been asked by the Pharisees when the kingdom of God would come, Jesus replied, "The kingdom of God does not come with your careful observation,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또 여기 있다 저기 있다고도 못하리니 하나님의 나라는 너희 안에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nor will people say, `Here it is,' or `There it is,' because the kingdom of God is within you."</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 제자들에게 이르시되 때가 이르리니 너희가 인자의 날 하루를 보고자 하되 보지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his disciples, "The time is coming when you will long to see one of the days of the Son of Man, but you will not see it.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사람이 너희에게 말하되 보라 저기 있다 보라 여기 있다 하리라 그러나 너희는 가지도 말고 따르지도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will tell you, `There he is!' or `Here he is!' Do not go running off after them.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번개가 하늘 아래 이쪽에서 번쩍이어 하늘 아래 저쪽까지 비침같이 인자도 자기 날에 그러하리라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Son of Man in his day will be like the lightning, which flashes and lights up the sky from one end to the other.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그러나 그가 먼저 많은 고난을 받으며 이 세대에게 버린 바 되어야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first he must suffer many things and be rejected by this generation.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노아의 때에 된 것과 같이 인자의 때에도 그러하리라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it was in the days of Noah, so also will it be in the days of the Son of Man.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노아가 방주에 들어가던 날까지 사람들이 먹고 마시고 장가 들고 시집 가더니 홍수가 나서 그들을 다 멸망시켰으며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People were eating, drinking, marrying and being given in marriage up to the day Noah entered the ark. Then the flood came and destroyed them all.</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또 롯의 때와 같으리니 사람들이 먹고 마시고 사고 팔고 심고 집을 짓더니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the same in the days of Lot. People were eating and drinking, buying and selling, planting and building.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롯이 소돔에서 나가던 날에 하늘로부터 불과 유황이 비오듯 하여 그들을 멸망시켰느니라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day Lot left Sodom, fire and sulfur rained down from heaven and destroyed them all.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너희는 스스로 조심하라 만일 네 형제가 죄를 범하거든 경고하고 회개하거든 용서하라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watch yourselves. "If your brother sins, rebuke him, and if he repents, forgive him.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인자가 나타나는 날에도 이러하리라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be just like this on the day the Son of Man is revealed.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 날에 만일 사람이 지붕 위에 있고 그의 세간이 그 집 안에 있으면 그것을 가지러 내려가지 말 것이요 밭에 있는 자도 그와 같이 뒤로 돌이키지 말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no one who is on the roof of his house, with his goods inside, should go down to get them. Likewise, no one in the field should go back for anything.</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롯의 처를 기억하라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Lot's wife!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무릇 자기 목숨을 보전하고자 하는 자는 잃을 것이요 잃는 자는 살리리라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tries to keep his life will lose it, and whoever loses his life will preserve it.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내가 너희에게 이르노니 그 밤에 둘이 한 자리에 누워 있으매 하나는 데려감을 얻고 하나는 버려둠을 당할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on that night two people will be in one bed; one will be taken and the other left.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두 여자가 함께 맷돌을 갈고 있으매 하나는 데려감을 얻고 하나는 버려둠을 당할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Two women will be grinding grain together; one will be taken and the other left."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(없음)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(BLANK)</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그들이 대답하여 이르되 주여 어디오니이까 이르시되 주검 있는 곳에는 독수리가 모이느니라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Lord?" they asked. He replied, "Where there is a dead body, there the vultures will gather."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만일 하루에 일곱 번이라도 네게 죄를 짓고 일곱 번 네게 돌아와 내가 회개하노라 하거든 너는 용서하라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sins against you seven times in a day, and seven times comes back to you and says, `I repent,' forgive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사도들이 주께 여짜오되 우리에게 믿음을 더하소서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apostles said to the Lord, "Increase our faith!"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주께서 이르시되 너희에게 겨자씨 한 알만한 믿음이 있었더라면 이 뽕나무더러 뿌리가 뽑혀 바다에 심기어라 하였을 것이요 그것이 너희에게 순종하였으리라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"If you have faith as small as a mustard seed, you can say to this mulberry tree, `Be uprooted and planted in the sea,' and it will obey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 중 누구에게 밭을 갈거나 양을 치거나 하는 종이 있어 밭에서 돌아오면 그더러 곧 와 앉아서 먹으라 말할 자가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"Suppose one of you had a servant plowing or looking after the sheep. Would he say to the servant when he comes in from the field, `Come along now and sit down to eat'?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도리어 그더러 내 먹을 것을 준비하고 띠를 띠고 내가 먹고 마시는 동안에 수종들고 너는 그 후에 먹고 마시라 하지 않겠느냐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Would he not rather say, `Prepare my supper, get yourself ready and wait on me while I eat and drink; after that you may eat and drink'?</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명한 대로 하였다고 종에게 감사하겠느냐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Would he thank the servant because he did what he was told to do?</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