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그들에게 항상 기도하고 낙심하지 말아야 할 것을 비유로 말씀하여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told his disciples a parable to show them that they should always pray and not give up.</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두 사람이 기도하러 성전에 올라가니 하나는 바리새인이요 하나는 세리라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"Two men went up to the temple to pray, one a Pharisee and the other a tax collector.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바리새인은 서서 따로 기도하여 이르되 하나님이여 나는 다른 사람들 곧 토색, 불의, 간음을 하는 자들과 같지 아니하고 이 세리와도 같지 아니함을 감사하나이다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Pharisee stood up and prayed about himself: `God, I thank you that I am not like other men -- robbers, evildoers, adulterers -- or even like this tax collector.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나는 이레에 두 번씩 금식하고 또 소득의 십일조를 드리나이다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fast twice a week and give a tenth of all I get.'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세리는 멀리 서서 감히 눈을 들어 하늘을 쳐다보지도 못하고 다만 가슴을 치며 이르되 하나님이여 불쌍히 여기소서 나는 죄인이로소이다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tax collector stood at a distance. He would not even look up to heaven, but beat his breast and said, `God, have mercy on me, a sinner.'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너희에게 이르노니 이에 저 바리새인이 아니고 이 사람이 의롭다 하심을 받고 그의 집으로 내려갔느니라 무릇 자기를 높이는 자는 낮아지고 자기를 낮추는 자는 높아지리라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that this man, rather than the other, went home justified before God. For everyone who exalts himself will be humbled, and he who humbles himself will be exalted."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사람들이 예수께서 만져 주심을 바라고 자기 어린 아기를 데리고 오매 제자들이 보고 꾸짖거늘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People were also bringing babies to Jesus to have him touch them. When the disciples saw this, they rebuked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예수께서 그 어린 아이들을 불러 가까이 하시고 이르시되 어린 아이들이 내게 오는 것을 용납하고 금하지 말라 하나님의 나라가 이런 자의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Jesus called the children to him and said, "Let the little children come to me, and do not hinder them, for the kingdom of God belongs to such as these.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진실로 너희에게 이르노니 누구든지 하나님의 나라를 어린 아이와 같이 받아들이지 않는 자는 결단코 거기 들어가지 못하리라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anyone who will not receive the kingdom of God like a little child will never enter 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어떤 관리가 물어 이르되 선한 선생님이여 내가 무엇을 하여야 영생을 얻으리이까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certain ruler asked him, "Good teacher, what must I do to inherit eternal life?"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예수께서 이르시되 네가 어찌하여 나를 선하다 일컫느냐 하나님 한 분 외에는 선한 이가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 call me good?" Jesus answered. "No one is good -- except God alone.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이르시되 어떤 도시에 하나님을 두려워하지 않고 사람을 무시하는 한 재판장이 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"In a certain town there was a judge who neither feared God nor cared about men.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네가 계명을 아나니 간음하지 말라, 살인하지 말라, 도둑질하지 말라, 거짓 증언 하지 말라, 네 부모를 공경하라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the commandments: `Do not commit adultery, do not murder, do not steal, do not give false testimony, honor your father and mother.'"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여짜오되 이것은 내가 어려서부터 다 지키었나이다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I have kept since I was a boy," he said.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예수께서 이 말을 들으시고 이르시되 네게 아직도 한 가지 부족한 것이 있으니 네게 있는 것을 다 팔아 가난한 자들에게 나눠 주라 그리하면 하늘에서 네게 보화가 있으리라 그리고 와서 나를 따르라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heard this, he said to him, "You still lack one thing. Sell everything you have and give to the poor, and you will have treasure in heaven. Then come, follow 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사람이 큰 부자이므로 이 말씀을 듣고 심히 근심하더라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heard this, he became very sad, because he was a man of great wealth.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예수께서 그를 보시고 이르시되 재물이 있는 자는 하나님의 나라에 들어가기가 얼마나 어려운지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looked at him and said, "How hard it is for the rich to enter the kingdom of God!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낙타가 바늘귀로 들어가는 것이 부자가 하나님의 나라에 들어가는 것보다 쉬우니라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it is easier for a camel to go through the eye of a needle than for a rich man to enter the kingdom of God."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듣는 자들이 이르되 그런즉 누가 구원을 얻을 수 있나이까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heard this asked, "Who then can be saved?"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이르시되 무릇 사람이 할 수 없는 것을 하나님은 하실 수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"What is impossible with men is possible with God."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베드로가 여짜오되 보옵소서 우리가 우리의 것을 다 버리고 주를 따랐나이다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said to him, "We have left all we had to follow you!"</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이르시되 내가 진실로 너희에게 이르노니 하나님의 나라를 위하여 집이나 아내나 형제나 부모나 자녀를 버린 자는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Jesus said to them, "no one who has left home or wife or brothers or parents or children for the sake of the kingdom of God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도시에 한 과부가 있어 자주 그에게 가서 내 원수에 대한 나의 원한을 풀어 주소서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there was a widow in that town who kept coming to him with the plea, `Grant me justice against my adversary.'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현세에 여러 배를 받고 내세에 영생을 받지 못할 자가 없느니라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fail to receive many times as much in this age and, in the age to come, eternal life."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예수께서 열두 제자를 데리시고 이르시되 보라 우리가 예루살렘으로 올라가노니 선지자들을 통하여 기록된 모든 것이 인자에게 응하리라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took the Twelve aside and told them, "We are going up to Jerusalem, and everything that is written by the prophets about the Son of Man will be fulfilled.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인자가 이방인들에게 넘겨져 희롱을 당하고 능욕을 당하고 침 뱉음을 당하겠으며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be handed over to the Gentiles. They will mock him, insult him, spit on him, flog him and kill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그들은 채찍질하고 그를 죽일 것이나 그는 삼 일 만에 살아나리라 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third day he will rise again."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제자들이 이것을 하나도 깨닫지 못하였으니 그 말씀이 감취었으므로 그들이 그 이르신 바를 알지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disciples did not understand any of this. Its meaning was hidden from them, and they did not know what he was talking about.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여리고에 가까이 가셨을 때에 한 맹인이 길 가에 앉아 구걸하다가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Jesus approached Jericho, a blind man was sitting by the roadside begging.</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무리가 지나감을 듣고 이 무슨 일이냐고 물은대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heard the crowd going by, he asked what was happening.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그들이 나사렛 예수께서 지나가신다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told him, "Jesus of Nazareth is passing by."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맹인이 외쳐 이르되 다윗의 자손 예수여 나를 불쌍히 여기소서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out, "Jesus, Son of David, have mercy on me!"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앞서 가는 자들이 그를 꾸짖어 잠잠하라 하되 그가 더욱 크게 소리 질러 다윗의 자손이여 나를 불쌍히 여기소서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led the way rebuked him and told him to be quiet, but he shouted all the more, "Son of David, have mercy on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얼마 동안 듣지 아니하다가 후에 속으로 생각하되 내가 하나님을 두려워하지 않고 사람을 무시하나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some time he refused. But finally he said to himself, `Even though I don't fear God or care about men,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예수께서 머물러 서서 명하여 데려오라 하셨더니 그가 가까이 오매 물어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stopped and ordered the man to be brought to him. When he came near, Jesus asked him,</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네게 무엇을 하여 주기를 원하느냐 이르되 주여 보기를 원하나이다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 you want me to do for you?" "Lord, I want to see," he replied.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예수께서 그에게 이르시되 보라 네 믿음이 너를 구원하였느니라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him, "Receive your sight; your faith has healed you."</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곧 보게 되어 하나님께 영광을 돌리며 예수를 따르니 백성이 다 이를 보고 하나님을 찬양하니라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he received his sight and followed Jesus, praising God. When all the people saw it, they also praised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 과부가 나를 번거롭게 하니 내가 그 원한을 풀어 주리라 그렇지 않으면 늘 와서 나를 괴롭게 하리라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because this widow keeps bothering me, I will see that she gets justice, so that she won't eventually wear me out with her coming!'"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주께서 또 이르시되 불의한 재판장이 말한 것을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"Listen to what the unjust judge says.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하물며 하나님께서 그 밤낮 부르짖는 택하신 자들의 원한을 풀어 주지 아니하시겠느냐 그들에게 오래 참으시겠느냐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will not God bring about justice for his chosen ones, who cry out to him day and night? Will he keep putting them off?</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너희에게 이르노니 속히 그 원한을 풀어 주시리라 그러나 인자가 올 때에 세상에서 믿음을 보겠느냐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he will see that they get justice, and quickly. However, when the Son of Man comes, will he find faith on the earth?"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자기를 의롭다고 믿고 다른 사람을 멸시하는 자들에게 이 비유로 말씀하시되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some who were confident of their own righteousness and looked down on everybody else, Jesus told this parable: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