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하루는 예수께서 성전에서 백성을 가르치시며 복음을 전하실새 대제사장들과 서기관들이 장로들과 함께 가까이 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as he was teaching the people in the temple courts and preaching the gospel, the chief priests and the teachers of the law, together with the elders, came up to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때가 이르매 포도원 소출 얼마를 바치게 하려고 한 종을 농부들에게 보내니 농부들이 종을 몹시 때리고 거저 보내었거늘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harvest time he sent a servant to the tenants so they would give him some of the fruit of the vineyard. But the tenants beat him and sent him away empty-handed.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다시 다른 종을 보내니 그도 몹시 때리고 능욕하고 거저 보내었거늘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another servant, but that one also they beat and treated shamefully and sent away empty-handed.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다시 세 번째 종을 보내니 이 종도 상하게 하고 내쫓은지라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still a third, and they wounded him and threw him out.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포도원 주인이 이르되 어찌할까 내 사랑하는 아들을 보내리니 그들이 혹 그는 존대하리라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owner of the vineyard said, `What shall I do? I will send my son, whom I love; perhaps they will respect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농부들이 그를 보고 서로 의논하여 이르되 이는 상속자니 죽이고 그 유산을 우리의 것으로 만들자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tenants saw him, they talked the matter over. `This is the heir,' they said. `Let's kill him, and the inheritance will be ours.'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포도원 밖에 내쫓아 죽였느니라 그런즉 포도원 주인이 이 사람들을 어떻게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threw him out of the vineyard and killed him. "What then will the owner of the vineyard do to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와서 그 농부들을 진멸하고 포도원을 다른 사람들에게 주리라 하시니 사람들이 듣고 이르되 그렇게 되지 말아지이다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come and kill those tenants and give the vineyard to others." When the people heard this, they said, "May this never be!"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그들을 보시며 이르시되 그러면 기록된 바 건축자들의 버린 돌이 모퉁이의 머릿돌이 되었느니라 함이 어찜이냐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looked directly at them and asked, "Then what is the meaning of that which is written: "`The stone the builders rejected has become the capstone'?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무릇 이 돌 위에 떨어지는 자는 깨어지겠고 이 돌이 사람 위에 떨어지면 그를 가루로 만들어 흩으리라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who falls on that stone will be broken to pieces, but he on whom it falls will be crushed."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서기관들과 대제사장들이 예수의 이 비유는 자기들을 가리켜 말씀하심인 줄 알고 즉시 잡고자 하되 백성을 두려워하더라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teachers of the law and the chief priests looked for a way to arrest him immediately, because they knew he had spoken this parable against them. But they were afraid of the people.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말하여 이르되 당신이 무슨 권위로 이런 일을 하는지 이 권위를 준 이가 누구인지 우리에게 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us by what authority you are doing these things," they said. "Who gave you this authority?"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이에 그들이 엿보다가 예수를 총독의 다스림과 권세 아래에 넘기려 하여 정탐들을 보내어 그들로 스스로 의인인 체하며 예수의 말을 책잡게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Keeping a close watch on him, they sent spies, who pretended to be honest. They hoped to catch Jesus in something he said so that they might hand him over to the power and authority of the governor.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물어 이르되 선생님이여 우리가 아노니 당신은 바로 말씀하시고 가르치시며 사람을 외모로 취하지 아니하시고 오직 진리로써 하나님의 도를 가르치시나이다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spies questioned him: "Teacher, we know that you speak and teach what is right, and that you do not show partiality but teach the way of God in accordance with the truth.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우리가 가이사에게 세를 바치는 것이 옳으니이까 옳지 않으니이까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it right for us to pay taxes to Caesar or not?"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그 간계를 아시고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saw through their duplicity and said to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데나리온 하나를 내게 보이라 누구의 형상과 글이 여기 있느냐 대답하되 가이사의 것이니이다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"Show me a denarius. Whose portrait and inscription are on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이르시되 그런즉 가이사의 것은 가이사에게, 하나님의 것은 하나님께 바치라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"Caesar's," they replied. He said to them, "Then give to Caesar what is Caesar's, and to God what is God's."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백성 앞에서 그의 말을 능히 책잡지 못하고 그의 대답을 놀랍게 여겨 침묵하니라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unable to trap him in what he had said there in public. And astonished by his answer, they became silent.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부활이 없다고 주장하는 사두개인 중 어떤 이들이 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Sadducees, who say there is no resurrection, came to Jesus with a question.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물어 이르되 선생님이여 모세가 우리에게 써 주기를 만일 어떤 사람의 형이 아내를 두고 자식이 없이 죽으면 그 동생이 그 아내를 취하여 형을 위하여 상속자를 세울지니라 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"Teacher," they said, "Moses wrote for us that if a man's brother dies and leaves a wife but no children, the man must marry the widow and have children for his brother.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그런데 칠 형제가 있었는데 맏이가 아내를 취하였다가 자식이 없이 죽고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were seven brothers. The first one married a woman and died childless.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대답하여 이르시되 나도 한 말을 너희에게 물으리니 내게 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"I will also ask you a question. Tell me,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둘째와 셋째가 그를 취하고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second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일곱이 다 그와 같이 자식이 없이 죽고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then the third married her, and in the same way the seven died, leaving no children.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 후에 여자도 죽었나이다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the woman died too.</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일곱이 다 그를 아내로 취하였으니 부활 때에 그 중에 누구의 아내가 되리이까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at the resurrection whose wife will she be, since the seven were married to her?"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예수께서 이르시되 이 세상의 자녀들은 장가도 가고 시집도 가되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"The people of this age marry and are given in marriage.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저 세상과 및 죽은 자 가운데서 부활함을 얻기에 합당히 여김을 받은 자들은 장가 가고 시집 가는 일이 없으며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those who are considered worthy of taking part in that age and in the resurrection from the dead will neither marry nor be given in marriage,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그들은 다시 죽을 수도 없나니 이는 천사와 동등이요 부활의 자녀로서 하나님의 자녀임이라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can no longer die; for they are like the angels. They are God's children, since they are children of the resurrection.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죽은 자가 살아난다는 것은 모세도 가시나무 떨기에 관한 글에서 주를 아브라함의 하나님이요 이삭의 하나님이요 야곱의 하나님이시라 칭하였나니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the account of the bush, even Moses showed that the dead rise, for he calls the Lord `the God of Abraham, and the God of Isaac, and the God of Jacob.'</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하나님은 죽은 자의 하나님이 아니요 살아 있는 자의 하나님이시라 하나님에게는 모든 사람이 살았느니라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not the God of the dead, but of the living, for to him all are alive."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서기관 중 어떤 이들이 말하되 선생님 잘 말씀하셨나이다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teachers of the law responded, "Well said, teacher!"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요한의 세례가 하늘로부터냐 사람으로부터냐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John's baptism -- was it from heaven, or from men?"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그들은 아무 것도 감히 더 물을 수 없음이더라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 one dared to ask him any more questions.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예수께서 그들에게 이르시되 사람들이 어찌하여 그리스도를 다윗의 자손이라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to them, "How is it that they say the Christ is the Son of David?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시편에 다윗이 친히 말하였으되 주께서 내 주께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himself declares in the Book of Psalms: "`The Lord said to my Lord: "Sit at my right hand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내가 네 원수를 네 발등상으로 삼을 때까지 내 우편에 앉았으라 하셨도다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I make your enemies a footstool for your feet."'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그런즉 다윗이 그리스도를 주라 칭하였으니 어찌 그의 자손이 되겠느냐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calls him `Lord.' How then can he be his son?"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모든 백성이 들을 때에 예수께서 그 제자들에게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all the people were listening, Jesus said to his disciples,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긴 옷을 입고 다니는 것을 원하며 시장에서 문안 받는 것과 회당의 높은 자리와 잔치의 윗자리를 좋아하는 서기관들을 삼가라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"Beware of the teachers of the law. They like to walk around in flowing robes and love to be greeted in the marketplaces and have the most important seats in the synagogues and the places of honor at banquets.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그들은 과부의 가산을 삼키며 외식으로 길게 기도하니 그들이 더 엄중한 심판을 받으리라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devour widows' houses and for a show make lengthy prayers. Such men will be punished most severely."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서로 의논하여 이르되 만일 하늘로부터라 하면 어찌하여 그를 믿지 아니하였느냐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discussed it among themselves and said, "If we say, `From heaven,' he will ask, `Why didn't you believe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만일 사람으로부터라 하면 백성이 요한을 선지자로 인정하니 그들이 다 우리를 돌로 칠 것이라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we say, `From men,' all the people will stone us, because they are persuaded that John was a prophet."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대답하되 어디로부터인지 알지 못하노라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answered, "We don't know where it was from."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예수께서 이르시되 나도 무슨 권위로 이런 일을 하는지 너희에게 이르지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"Neither will I tell you by what authority I am doing these things."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그가 또 이 비유로 백성에게 말씀하시기 시작하시니라 한 사람이 포도원을 만들어 농부들에게 세로 주고 타국에 가서 오래 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on to tell the people this parable: "A man planted a vineyard, rented it to some farmers and went away for a long time.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