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유월절이라 하는 무교절이 다가오매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 Feast of Unleavened Bread, called the Passover, was approaching,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이르시되 보라 너희가 성내로 들어가면 물 한 동이를 가지고 가는 사람을 만나리니 그가 들어가는 집으로 따라 들어가서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replied, "As you enter the city, a man carrying a jar of water will meet you. Follow him to the house that he enters,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 집 주인에게 이르되 선생님이 네게 하는 말씀이 내가 내 제자들과 함께 유월절을 먹을 객실이 어디 있느냐 하시더라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say to the owner of the house, `The Teacher asks: Where is the guest room, where I may eat the Passover with my disciples?'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그리하면 그가 자리를 마련한 큰 다락방을 보이리니 거기서 준비하라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show you a large upper room, all furnished. Make preparations there."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그들이 나가 그 하신 말씀대로 만나 유월절을 준비하니라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left and found things just as Jesus had told them. So they prepared the Passover.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때가 이르매 예수께서 사도들과 함께 앉으사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hour came, Jesus and his apostles reclined at the table.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이르시되 내가 고난을 받기 전에 너희와 함께 이 유월절 먹기를 원하고 원하였노라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he said to them, "I have eagerly desired to eat this Passover with you before I suffer.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너희에게 이르노니 이 유월절이 하나님의 나라에서 이루기까지 다시 먹지 아니하리라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tell you, I will not eat it again until it finds fulfillment in the kingdom of God."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이에 잔을 받으사 감사 기도 하시고 이르시되 이것을 갖다가 너희끼리 나누라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taking the cup, he gave thanks and said, "Take this and divide it among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너희에게 이르노니 내가 이제부터 하나님의 나라가 임할 때까지 포도나무에서 난 것을 다시 마시지 아니하리라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tell you I will not drink again of the fruit of the vine until the kingdom of God comes."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또 떡을 가져 감사 기도 하시고 떼어 그들에게 주시며 이르시되 이것은 너희를 위하여 주는 내 몸이라 너희가 이를 행하여 나를 기념하라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he took bread, gave thanks and broke it, and gave it to them, saying, "This is my body given for you; do this in remembrance of me."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대제사장들과 서기관들이 예수를 무슨 방도로 죽일까 궁리하니 이는 그들이 백성을 두려워함이더라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chief priests and the teachers of the law were looking for some way to get rid of Jesus, for they were afraid of the people.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저녁 먹은 후에 잔도 그와 같이 하여 이르시되 이 잔은 내 피로 세우는 새 언약이니 곧 너희를 위하여 붓는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same way, after the supper he took the cup, saying, "This cup is the new covenant in my blood, which is poured out for you.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그러나 보라 나를 파는 자의 손이 나와 함께 상 위에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hand of him who is going to betray me is with mine on the table.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인자는 이미 작정된 대로 가거니와 그를 파는 그 사람에게는 화가 있으리로다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Man will go as it has been decreed, but woe to that man who betrays him."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그들이 서로 묻되 우리 중에서 이 일을 행할 자가 누구일까 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began to question among themselves which of them it might be who would do this.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또 그들 사이에 그 중 누가 크냐 하는 다툼이 난지라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Also a dispute arose among them as to which of them was considered to be greatest.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예수께서 이르시되 이방인의 임금들은 그들을 주관하며 그 집권자들은 은인이라 칭함을 받으나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said to them, "The kings of the Gentiles lord it over them; and those who exercise authority over them call themselves Benefactors.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너희는 그렇지 않을지니 너희 중에 큰 자는 젊은 자와 같고 다스리는 자는 섬기는 자와 같을지니라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 are not to be like that. Instead, the greatest among you should be like the youngest, and the one who rules like the one who serves.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앉아서 먹는 자가 크냐 섬기는 자가 크냐 앉아서 먹는 자가 아니냐 그러나 나는 섬기는 자로 너희 중에 있노라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who is greater, the one who is at the table or the one who serves? Is it not the one who is at the table? But I am among you as one who serves.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너희는 나의 모든 시험 중에 항상 나와 함께 한 자들인즉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those who have stood by me in my trials.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내 아버지께서 나라를 내게 맡기신 것 같이 나도 너희에게 맡겨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confer on you a kingdom, just as my Father conferred one on me,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열둘 중의 하나인 가룟인이라 부르는 유다에게 사탄이 들어가니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Satan entered Judas, called Iscariot, one of the Twelve.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너희로 내 나라에 있어 내 상에서 먹고 마시며 또는 보좌에 앉아 이스라엘 열두 지파를 다스리게 하려 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you may eat and drink at my table in my kingdom and sit on thrones, judging the twelve tribes of Israel.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시몬아, 시몬아, 보라 사탄이 너희를 밀 까부르듯 하려고 요구하였으나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"Simon, Simon, Satan has asked to sift you as wheat.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그러나 내가 너를 위하여 네 믿음이 떨어지지 않기를 기도하였노니 너는 돌이킨 후에 네 형제를 굳게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have prayed for you, Simon, that your faith may not fail. And when you have turned back, strengthen your brothers."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그가 말하되 주여 내가 주와 함께 옥에도, 죽는 데에도 가기를 각오하였나이다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he replied, "Lord, I am ready to go with you to prison and to death."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이르시되 베드로야 내가 네게 말하노니 오늘 닭 울기 전에 네가 세 번 나를 모른다고 부인하리라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answered, "I tell you, Peter, before the rooster crows today, you will deny three times that you know me."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그들에게 이르시되 내가 너희를 전대와 배낭과 신발도 없이 보내었을 때에 부족한 것이 있더냐 이르되 없었나이다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Jesus asked them, "When I sent you without purse, bag or sandals, did you lack anything?" "Nothing," they answered.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이르시되 이제는 전대 있는 자는 가질 것이요 배낭도 그리하고 검 없는 자는 겉옷을 팔아 살지어다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said to them, "But now if you have a purse, take it, and also a bag; and if you don't have a sword, sell your cloak and buy one.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내가 너희에게 말하노니 기록된 바 그는 불법자의 동류로 여김을 받았다 한 말이 내게 이루어져야 하리니 내게 관한 일이 이루어져 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written: `And he was numbered with the transgressors'; and I tell you that this must be fulfilled in me. Yes, what is written about me is reaching its fulfillment."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그들이 여짜오되 주여 보소서 여기 검 둘이 있나이다 대답하시되 족하다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disciples said, "See, Lord, here are two swords." "That is enough," he replied.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예수께서 나가사 습관을 따라 감람 산에 가시매 제자들도 따라갔더니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went out as usual to the Mount of Olives, and his disciples followed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이에 유다가 대제사장들과 성전 경비대장들에게 가서 예수를 넘겨 줄 방도를 의논하매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Judas went to the chief priests and the officers of the temple guard and discussed with them how he might betray Jesus.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그 곳에 이르러 그들에게 이르시되 유혹에 빠지지 않게 기도하라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reaching the place, he said to them, "Pray that you will not fall into temptation."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그들을 떠나 돌 던질 만큼 가서 무릎을 꿇고 기도하여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withdrew about a stone's throw beyond them, knelt down and prayed,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이르시되 아버지여 만일 아버지의 뜻이거든 이 잔을 내게서 옮기시옵소서 그러나 내 원대로 마시옵고 아버지의 원대로 되기를 원하나이다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"Father, if you are willing, take this cup from me; yet not my will, but yours be done."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천사가 하늘로부터 예수께 나타나 힘을 더하더라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angel from heaven appeared to him and strengthened him.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예수께서 힘쓰고 애써 더욱 간절히 기도하시니 땀이 땅에 떨어지는 핏방울 같이 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being in anguish, he prayed more earnestly, and his sweat was like drops of blood falling to the ground.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기도 후에 일어나 제자들에게 가서 슬픔으로 인하여 잠든 것을 보시고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rose from prayer and went back to the disciples, he found them asleep, exhausted from sorrow.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이르시되 어찌하여 자느냐 시험에 들지 않게 일어나 기도하라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"Why are you sleeping?" he asked them. "Get up and pray so that you will not fall into temptation."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말씀하실 때에 한 무리가 오는데 열둘 중의 하나인 유다라 하는 자가 그들을 앞장서 와서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While he was still speaking a crowd came up, and the man who was called Judas, one of the Twelve, was leading them. He approached Jesus to kiss him,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예수께 입을 맞추려고 가까이 하는지라 예수께서 이르시되 유다야 네가 입맞춤으로 인자를 파느냐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Jesus asked him, "Judas, are you betraying the Son of Man with a kiss?"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그의 주위 사람들이 그 된 일을 보고 여짜오되 주여 우리가 칼로 치리이까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Jesus' followers saw what was going to happen, they said, "Lord, should we strike with our swords?"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그들이 기뻐하여 돈을 주기로 언약하는지라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were delighted and agreed to give him money.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그 중의 한 사람이 대제사장의 종을 쳐 그 오른쪽 귀를 떨어뜨린지라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one of them struck the servant of the high priest, cutting off his right ear.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예수께서 일러 이르시되 이것까지 참으라 하시고 그 귀를 만져 낫게 하시더라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Jesus answered, "No more of this!" And he touched the man's ear and healed him.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예수께서 그 잡으러 온 대제사장들과 성전의 경비대장들과 장로들에게 이르시되 너희가 강도를 잡는 것 같이 검과 몽치를 가지고 나왔느냐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Jesus said to the chief priests, the officers of the temple guard, and the elders, who had come for him, "Am I leading a rebellion, that you have come with swords and clubs?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내가 날마다 너희와 함께 성전에 있을 때에 내게 손을 대지 아니하였도다 그러나 이제는 너희 때요 어둠의 권세로다 하시더라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Every day I was with you in the temple courts, and you did not lay a hand on me. But this is your hour -- when darkness reigns."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예수를 잡아 끌고 대제사장의 집으로 들어갈새 베드로가 멀찍이 따라가니라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seizing him, they led him away and took him into the house of the high priest. Peter followed at a distance.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55</a:t>
            </a:r>
            <a:br/>
            <a:r>
              <a:t>사람들이 뜰 가운데 불을 피우고 함께 앉았는지라 베드로도 그 가운데 앉았더니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when they had kindled a fire in the middle of the courtyard and had sat down together, Peter sat down with them.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한 여종이 베드로의 불빛을 향하여 앉은 것을 보고 주목하여 이르되 이 사람도 그와 함께 있었느니라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servant girl saw him seated there in the firelight. She looked closely at him and said, "This man was with him."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57</a:t>
            </a:r>
            <a:br/>
            <a:r>
              <a:t>베드로가 부인하여 이르되 이 여자여 내가 그를 알지 못하노라 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he denied it. "Woman, I don't know him," he said.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58</a:t>
            </a:r>
            <a:br/>
            <a:r>
              <a:t>조금 후에 다른 사람이 보고 이르되 너도 그 도당이라 하거늘 베드로가 이르되 이 사람아 나는 아니로라 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little later someone else saw him and said, "You also are one of them." "Man, I am not!" Peter replied.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59</a:t>
            </a:r>
            <a:br/>
            <a:r>
              <a:t>한 시간쯤 있다가 또 한 사람이 장담하여 이르되 이는 갈릴리 사람이니 참으로 그와 함께 있었느니라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About an hour later another asserted, "Certainly this fellow was with him, for he is a Galilean."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유다가 허락하고 예수를 무리가 없을 때에 넘겨 줄 기회를 찾더라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consented, and watched for an opportunity to hand Jesus over to them when no crowd was present.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60</a:t>
            </a:r>
            <a:br/>
            <a:r>
              <a:t>베드로가 이르되 이 사람아 나는 네가 하는 말을 알지 못하노라고 아직 말하고 있을 때에 닭이 곧 울더라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Peter replied, "Man, I don't know what you're talking about!" Just as he was speaking, the rooster crowed.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61</a:t>
            </a:r>
            <a:br/>
            <a:r>
              <a:t>주께서 돌이켜 베드로를 보시니 베드로가 주의 말씀 곧 오늘 닭 울기 전에 네가 세 번 나를 부인하리라 하심이 생각나서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turned and looked straight at Peter. Then Peter remembered the word the Lord had spoken to him: "Before the rooster crows today, you will disown me three times."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62</a:t>
            </a:r>
            <a:br/>
            <a:r>
              <a:t>밖에 나가서 심히 통곡하니라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he went outside and wept bitterly.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63</a:t>
            </a:r>
            <a:br/>
            <a:r>
              <a:t>지키는 사람들이 예수를 희롱하고 때리며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men who were guarding Jesus began mocking and beating him.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64</a:t>
            </a:r>
            <a:br/>
            <a:r>
              <a:t>그의 눈을 가리고 물어 이르되 선지자 노릇 하라 너를 친 자가 누구냐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blindfolded him and demanded, "Prophesy! Who hit you?"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65</a:t>
            </a:r>
            <a:br/>
            <a:r>
              <a:t>이 외에도 많은 말로 욕하더라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they said many other insulting things to him.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66</a:t>
            </a:r>
            <a:br/>
            <a:r>
              <a:t>날이 새매 백성의 장로들 곧 대제사장들과 서기관들이 모여서 예수를 그 공회로 끌어들여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daybreak the council of the elders of the people, both the chief priests and teachers of the law, met together, and Jesus was led before them.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67</a:t>
            </a:r>
            <a:br/>
            <a:r>
              <a:t>이르되 네가 그리스도이거든 우리에게 말하라 대답하시되 내가 말할지라도 너희가 믿지 아니할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you are the Christ," they said, "tell us." Jesus answered, "If I tell you, you will not believe me,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68</a:t>
            </a:r>
            <a:br/>
            <a:r>
              <a:t>내가 물어도 너희가 대답하지 아니할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if I asked you, you would not answer.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69</a:t>
            </a:r>
            <a:br/>
            <a:r>
              <a:t>그러나 이제부터는 인자가 하나님의 권능의 우편에 앉아 있으리라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from now on, the Son of Man will be seated at the right hand of the mighty God."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유월절 양을 잡을 무교절날이 이른지라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came the day of Unleavened Bread on which the Passover lamb had to be sacrificed.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70</a:t>
            </a:r>
            <a:br/>
            <a:r>
              <a:t>다 이르되 그러면 네가 하나님의 아들이냐 대답하시되 너희들이 내가 그라고 말하고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all asked, "Are you then the Son of God?" He replied, "You are right in saying I am."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71</a:t>
            </a:r>
            <a:br/>
            <a:r>
              <a:t>그들이 이르되 어찌 더 증거를 요구하리요 우리가 친히 그 입에서 들었노라 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said, "Why do we need any more testimony? We have heard it from his own lips."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예수께서 베드로와 요한을 보내시며 이르시되 가서 우리를 위하여 유월절을 준비하여 우리로 먹게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sent Peter and John, saying, "Go and make preparations for us to eat the Passover."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여짜오되 어디서 준비하기를 원하시나이까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"Where do you want us to prepare for it?" they asked.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