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디베료 황제가 통치한 지 열다섯 해 곧 본디오 빌라도가 유대의 총독으로, 헤롯이 갈릴리의 분봉 왕으로, 그 동생 빌립이 이두래와 드라고닛 지방의 분봉 왕으로, 루사니아가 아빌레네의 분봉 왕으로,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 the fifteenth year of the reign of Tiberius Caesar -- when Pontius Pilate was governor of Judea, Herod tetrarch of Galilee, his brother Philip tetrarch of Iturea and Traconitis, and Lysanias tetrarch of Abilene --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무리가 물어 이르되 그러면 우리가 무엇을 하리이까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"What should we do then?" the crowd asked.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대답하여 이르되 옷 두 벌 있는 자는 옷 없는 자에게 나눠 줄 것이요 먹을 것이 있는 자도 그렇게 할 것이니라 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John answered, "The man with two tunics should share with him who has none, and the one who has food should do the same."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세리들도 세례를 받고자 하여 와서 이르되 선생이여 우리는 무엇을 하리이까 하매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Tax collectors also came to be baptized. "Teacher," they asked, "what should we do?"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이르되 부과된 것 외에는 거두지 말라 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"Don't collect any more than you are required to," he told them.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군인들도 물어 이르되 우리는 무엇을 하리이까 하매 이르되 사람에게서 강탈하지 말며 거짓으로 고발하지 말고 받는 급료를 족한 줄로 알라 하니라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some soldiers asked him, "And what should we do?" He replied, "Don't extort money and don't accuse people falsely -- be content with your pay."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백성들이 바라고 기다리므로 모든 사람들이 요한을 혹 그리스도신가 심중에 생각하니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people were waiting expectantly and were all wondering in their hearts if John might possibly be the Christ.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요한이 모든 사람에게 대답하여 이르되 나는 물로 너희에게 세례를 베풀거니와 나보다 능력이 많으신 이가 오시나니 나는 그의 신발끈을 풀기도 감당하지 못하겠노라 그는 성령과 불로 너희에게 세례를 베푸실 것이요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John answered them all, "I baptize you with water. But one more powerful than I will come, the thongs of whose sandals I am not worthy to untie. He will baptize you with the Holy Spirit and with fire.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손에 키를 들고 자기의 타작 마당을 정하게 하사 알곡은 모아 곳간에 들이고 쭉정이는 꺼지지 않는 불에 태우시리라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His winnowing fork is in his hand to clear his threshing floor and to gather the wheat into his barn, but he will burn up the chaff with unquenchable fire."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또 그밖에 여러 가지로 권하여 백성에게 좋은 소식을 전하였으나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with many other words John exhorted the people and preached the good news to them.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분봉 왕 헤롯은 그의 동생의 아내 헤로디아의 일과 또 자기가 행한 모든 악한 일로 말미암아 요한에게 책망을 받고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when John rebuked Herod the tetrarch because of Herodias, his brother's wife, and all the other evil things he had done,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안나스와 가야바가 대제사장으로 있을 때에 하나님의 말씀이 빈 들에서 사가랴의 아들 요한에게 임한지라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during the high priesthood of Annas and Caiaphas, the word of God came to John son of Zechariah in the desert.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그 위에 한 가지 악을 더하여 요한을 옥에 가두니라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Herod added this to them all: He locked John up in prison.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백성이 다 세례를 받을새 예수도 세례를 받으시고 기도하실 때에 하늘이 열리며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all the people were being baptized, Jesus was baptized too. And as he was praying, heaven was opened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성령이 비둘기 같은 형체로 그의 위에 강림하시더니 하늘로부터 소리가 나기를 너는 내 사랑하는 아들이라 내가 너를 기뻐하노라 하시니라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the Holy Spirit descended on him in bodily form like a dove. And a voice came from heaven: "You are my Son, whom I love; with you I am well pleased."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예수께서 가르치심을 시작하실 때에 삼십 세쯤 되시니라 사람들이 아는 대로는 요셉의 아들이니 요셉의 위는 헬리요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Now Jesus himself was about thirty years old when he began his ministry. He was the son, so it was thought, of Joseph, the son of Heli,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그 위는 맛닷이요 그 위는 레위요 그 위는 멜기요 그 위는 얀나요 그 위는 요셉이요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son of Matthat, the son of Levi, the son of Melki, the son of Jannai, the son of Joseph,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그 위는 맛다디아요 그 위는 아모스요 그 위는 나훔이요 그 위는 에슬리요 그 위는 낙개요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son of Mattathias, the son of Amos, the son of Nahum, the son of Esli, the son of Naggai,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그 위는 마앗이요 그 위는 맛다디아요 그 위는 서머인이요 그 위는 요섹이요 그 위는 요다요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son of Maath, the son of Mattathias, the son of Semein, the son of Josech, the son of Joda,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그 위는 요아난이요 그 위는 레사요 그 위는 스룹바벨이요 그 위는 스알디엘이요 그 위는 네리요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son of Joanan, the son of Rhesa, the son of Zerubbabel, the son of Shealtiel, the son of Neri,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그 위는 멜기요 그 위는 앗디요 그 위는 고삼이요 그 위는 엘마담이요 그 위는 에르요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son of Melki, the son of Addi, the son of Cosam, the son of Elmadam, the son of Er,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그 위는 예수요 그 위는 엘리에서요 그 위는 요림이요 그 위는 맛닷이요 그 위는 레위요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son of Joshua, the son of Eliezer, the son of Jorim, the son of Matthat, the son of Levi,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요한이 요단 강 부근 각처에 와서 죄 사함을 받게 하는 회개의 세례를 전파하니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went into all the country around the Jordan, preaching a baptism of repentance for the forgiveness of sins.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그 위는 시므온이요 그 위는 유다요 그 위는 요셉이요 그 위는 요남이요 그 위는 엘리아김이요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son of Simeon, the son of Judah, the son of Joseph, the son of Jonam, the son of Eliakim,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31</a:t>
            </a:r>
            <a:br/>
            <a:r>
              <a:t>그 위는 멜레아요 그 위는 멘나요 그 위는 맛다다요 그 위는 나단이요 그 위는 다윗이요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son of Melea, the son of Menna, the son of Mattatha, the son of Nathan, the son of David,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32</a:t>
            </a:r>
            <a:br/>
            <a:r>
              <a:t>그 위는 이새요 그 위는 오벳이요 그 위는 보아스요 그 위는 살몬이요 그 위는 나손이요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son of Jesse, the son of Obed, the son of Boaz, the son of Salmon, the son of Nahshon,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33</a:t>
            </a:r>
            <a:br/>
            <a:r>
              <a:t>그 위는 아미나답이요 그 위는 아니요 그 위는 헤스론이요 그 위는 베레스요 그 위는 유다요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son of Amminadab, the son of Ram, the son of Hezron, the son of Perez, the son of Judah,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34</a:t>
            </a:r>
            <a:br/>
            <a:r>
              <a:t>그 위는 야곱이요 그 위는 이삭이요 그 위는 아브라함이요 그 위는 데라요 그 위는 나홀이요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son of Jacob, the son of Isaac, the son of Abraham, the son of Terah, the son of Nahor,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35</a:t>
            </a:r>
            <a:br/>
            <a:r>
              <a:t>그 위는 스룩이요 그 위는 르우요 그 위는 벨렉이요 그 위는 헤버요 그 위는 살라요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son of Serug, the son of Reu, the son of Peleg, the son of Eber, the son of Shelah,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36</a:t>
            </a:r>
            <a:br/>
            <a:r>
              <a:t>그 위는 가이난이요 그 위는 아박삿이요 그 위는 셈이요 그 위는 노아요 그 위는 레멕이요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son of Cainan, the son of Arphaxad, the son of Shem, the son of Noah, the son of Lamech,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37</a:t>
            </a:r>
            <a:br/>
            <a:r>
              <a:t>그 위는 므두셀라요 그 위는 에녹이요 그 위는 야렛이요 그 위는 마할랄렐이요 그 위는 가이난이요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son of Methuselah, the son of Enoch, the son of Jared, the son of Mahalalel, the son of Kenan,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38</a:t>
            </a:r>
            <a:br/>
            <a:r>
              <a:t>그 위는 에노스요 그 위는 셋이요 그 위는 아담이요 그 위는 하나님이시니라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son of Enosh, the son of Seth, the son of Adam, the son of God.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선지자 이사야의 책에 쓴 바 광야에서 외치는 자의 소리가 있어 이르되 너희는 주의 길을 준비하라 그의 오실 길을 곧게 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As is written in the book of the words of Isaiah the prophet: "A voice of one calling in the desert, `Prepare the way for the Lord, make straight paths for him.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모든 골짜기가 메워지고 모든 산과 작은 산이 낮아지고 굽은 것이 곧아지고 험한 길이 평탄하여질 것이요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Every valley shall be filled in, every mountain and hill made low. The crooked roads shall become straight, the rough ways smooth.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모든 육체가 하나님의 구원하심을 보리라 함과 같으니라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all mankind will see God's salvation.'"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요한이 세례 받으러 나아오는 무리에게 이르되 독사의 자식들아 누가 너희에게 일러 장차 올 진노를 피하라 하더냐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John said to the crowds coming out to be baptized by him, "You brood of vipers! Who warned you to flee from the coming wrath?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그러므로 회개에 합당한 열매를 맺고 속으로 아브라함이 우리 조상이라 말하지 말라 내가 너희에게 이르노니 하나님이 능히 이 돌들로도 아브라함의 자손이 되게 하시리라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Produce fruit in keeping with repentance. And do not begin to say to yourselves, `We have Abraham as our father.' For I tell you that out of these stones God can raise up children for Abraham.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누가복음 Luke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이미 도끼가 나무 뿌리에 놓였으니 좋은 열매 맺지 아니하는 나무마다 찍혀 불에 던져지리라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ax is already at the root of the trees, and every tree that does not produce good fruit will be cut down and thrown into the fire."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