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무리가 몰려와서 하나님의 말씀을 들을새 예수는 게네사렛 호숫가에 서서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as Jesus was standing by the Lake of Gennesaret, with the people crowding around him and listening to the word of God,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세베대의 아들로서 시몬의 동업자인 야고보와 요한도 놀랐음이라 예수께서 시몬에게 이르시되 무서워하지 말라 이제 후로는 네가 사람을 취하리라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 were James and John, the sons of Zebedee, Simon's partners. Then Jesus said to Simon, "Don't be afraid; from now on you will catch men."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그들이 배들을 육지에 대고 모든 것을 버려 두고 예수를 따르니라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pulled their boats up on shore, left everything and followed him.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예수께서 한 동네에 계실 때에 온 몸에 나병 들린 사람이 있어 예수를 보고 엎드려 구하여 이르되 주여 원하시면 나를 깨끗하게 하실 수 있나이다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Jesus was in one of the towns, a man came along who was covered with leprosy. When he saw Jesus, he fell with his face to the ground and begged him, "Lord, if you are willing, you can make me clean."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예수께서 손을 내밀어 그에게 대시며 이르시되 내가 원하노니 깨끗함을 받으라 하신대 나병이 곧 떠나니라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reached out his hand and touched the man. "I am willing," he said. "Be clean!" And immediately the leprosy left him.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예수께서 그를 경고하시되 아무에게도 이르지 말고 가서 제사장에게 네 몸을 보이고 또 네가 깨끗하게 됨으로 인하여 모세가 명한 대로 예물을 드려 그들에게 입증하라 하셨더니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ordered him, "Don't tell anyone, but go, show yourself to the priest and offer the sacrifices that Moses commanded for your cleansing, as a testimony to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예수의 소문이 더욱 퍼지매 수많은 무리가 말씀도 듣고 자기 병도 고침을 받고자 하여 모여 오되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the news about him spread all the more, so that crowds of people came to hear him and to be healed of their sicknesses.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예수는 물러가사 한적한 곳에서 기도하시니라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Jesus often withdrew to lonely places and prayed.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하루는 가르치실 때에 갈릴리의 각 마을과 유대와 예루살렘에서 온 바리새인과 율법교사들이 앉았는데 병을 고치는 주의 능력이 예수와 함께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as he was teaching, Pharisees and teachers of the law, who had come from every village of Galilee and from Judea and Jerusalem, were sitting there. And the power of the Lord was present for him to heal the sick.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한 중풍병자를 사람들이 침상에 메고 와서 예수 앞에 들여놓고자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men came carrying a paralytic on a mat and tried to take him into the house to lay him before Jesus.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무리 때문에 메고 들어갈 길을 얻지 못한지라 지붕에 올라가 기와를 벗기고 병자를 침상째 무리 가운데로 예수 앞에 달아 내리니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could not find a way to do this because of the crowd, they went up on the roof and lowered him on his mat through the tiles into the middle of the crowd, right in front of Jesus.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호숫가에 배 두 척이 있는 것을 보시니 어부들은 배에서 나와서 그물을 씻는지라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saw at the water's edge two boats, left there by the fishermen, who were washing their nets.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예수께서 그들의 믿음을 보시고 이르시되 이 사람아 네 죄 사함을 받았느니라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saw their faith, he said, "Friend, your sins are forgiven."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서기관과 바리새인들이 생각하여 이르되 이 신성 모독 하는 자가 누구냐 오직 하나님 외에 누가 능히 죄를 사하겠느냐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Pharisees and the teachers of the law began thinking to themselves, "Who is this fellow who speaks blasphemy? Who can forgive sins but God alone?"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예수께서 그 생각을 아시고 대답하여 이르시되 너희 마음에 무슨 생각을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knew what they were thinking and asked, "Why are you thinking these things in your hearts?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네 죄 사함을 받았느니라 하는 말과 일어나 걸어가라 하는 말이 어느 것이 쉽겠느냐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Which is easier: to say, `Your sins are forgiven,' or to say, `Get up and walk'?</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그러나 인자가 땅에서 죄를 사하는 권세가 있는 줄을 너희로 알게 하리라 하시고 중풍병자에게 말씀하시되 내가 네게 이르노니 일어나 네 침상을 가지고 집으로 가라 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that you may know that the Son of Man has authority on earth to forgive sins...." He said to the paralyzed man, "I tell you, get up, take your mat and go home."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 사람이 그들 앞에서 곧 일어나 그 누웠던 것을 가지고 하나님께 영광을 돌리며 자기 집으로 돌아가니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Immediately he stood up in front of them, took what he had been lying on and went home praising God.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모든 사람이 놀라 하나님께 영광을 돌리며 심히 두려워하여 이르되 오늘 우리가 놀라운 일을 보았다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Everyone was amazed and gave praise to God. They were filled with awe and said, "We have seen remarkable things today."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후에 예수께서 나가사 레위라 하는 세리가 세관에 앉아 있는 것을 보시고 나를 따르라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this, Jesus went out and saw a tax collector by the name of Levi sitting at his tax booth. "Follow me," Jesus said to him,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그가 모든 것을 버리고 일어나 따르니라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Levi got up, left everything and followed him.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레위가 예수를 위하여 자기 집에서 큰 잔치를 하니 세리와 다른 사람이 많이 함께 앉아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Levi held a great banquet for Jesus at his house, and a large crowd of tax collectors and others were eating with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예수께서 한 배에 오르시니 그 배는 시몬의 배라 육지에서 조금 떼기를 청하시고 앉으사 배에서 무리를 가르치시더니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got into one of the boats, the one belonging to Simon, and asked him to put out a little from shore. Then he sat down and taught the people from the boat.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바리새인과 그들의 서기관들이 그 제자들을 비방하여 이르되 너희가 어찌하여 세리와 죄인과 함께 먹고 마시느냐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Pharisees and the teachers of the law who belonged to their sect complained to his disciples, "Why do you eat and drink with tax collectors and `sinners'?"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예수께서 대답하여 이르시되 건강한 자에게는 의사가 쓸 데 없고 병든 자에게라야 쓸 데 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them, "It is not the healthy who need a doctor, but the sick.</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내가 의인을 부르러 온 것이 아니요 죄인을 불러 회개시키러 왔노라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not come to call the righteous, but sinners to repentance."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그들이 예수께 말하되 요한의 제자는 자주 금식하며 기도하고 바리새인의 제자들도 또한 그리하되 당신의 제자들은 먹고 마시나이다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said to him, "John's disciples often fast and pray, and so do the disciples of the Pharisees, but yours go on eating and drinking."</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예수께서 그들에게 이르시되 혼인 집 손님들이 신랑과 함께 있을 때에 너희가 그 손님으로 금식하게 할 수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"Can you make the guests of the bridegroom fast while he is with them?</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그러나 그 날에 이르러 그들이 신랑을 빼앗기리니 그 날에는 금식할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time will come when the bridegroom will be taken from them; in those days they will fast."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또 비유하여 이르시되 새 옷에서 한 조각을 찢어 낡은 옷에 붙이는 자가 없나니 만일 그렇게 하면 새 옷을 찢을 뿐이요 또 새 옷에서 찢은 조각이 낡은 것에 어울리지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told them this parable: "No one tears a patch from a new garment and sews it on an old one. If he does, he will have torn the new garment, and the patch from the new will not match the old.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새 포도주를 낡은 가죽 부대에 넣는 자가 없나니 만일 그렇게 하면 새 포도주가 부대를 터뜨려 포도주가 쏟아지고 부대도 못쓰게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 one pours new wine into old wineskins. If he does, the new wine will burst the skins, the wine will run out and the wineskins will be ruined.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새 포도주는 새 부대에 넣어야 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new wine must be poured into new wineskins.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묵은 포도주를 마시고 새 것을 원하는 자가 없나니 이는 묵은 것이 좋다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 one after drinking old wine wants the new, for he says, `The old is better.'"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말씀을 마치시고 시몬에게 이르시되 깊은 데로 가서 그물을 내려 고기를 잡으라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had finished speaking, he said to Simon, "Put out into deep water, and let down the nets for a catch."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시몬이 대답하여 이르되 선생님 우리들이 밤이 새도록 수고하였으되 잡은 것이 없지마는 말씀에 의지하여 내가 그물을 내리리이다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Simon answered, "Master, we've worked hard all night and haven't caught anything. But because you say so, I will let down the nets."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그렇게 하니 고기를 잡은 것이 심히 많아 그물이 찢어지는지라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done so, they caught such a large number of fish that their nets began to break.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이에 다른 배에 있는 동무들에게 손짓하여 와서 도와 달라 하니 그들이 와서 두 배에 채우매 잠기게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signaled their partners in the other boat to come and help them, and they came and filled both boats so full that they began to sink.</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시몬 베드로가 이를 보고 예수의 무릎 아래에 엎드려 이르되 주여 나를 떠나소서 나는 죄인이로소이다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Simon Peter saw this, he fell at Jesus' knees and said, "Go away from me, Lord; I am a sinful man!"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이는 자기 및 자기와 함께 있는 모든 사람이 고기 잡힌 것으로 말미암아 놀라고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and all his companions were astonished at the catch of fish they had taken,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