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안식일에 예수께서 밀밭 사이로 지나가실새 제자들이 이삭을 잘라 손으로 비비어 먹으니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Sabbath Jesus was going through the grainfields, and his disciples began to pick some heads of grain, rub them in their hands and eat the kernels.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무리를 둘러보시고 그 사람에게 이르시되 네 손을 내밀라 하시니 그가 그리하매 그 손이 회복된지라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around at them all, and then said to the man, "Stretch out your hand." He did so, and his hand was completely restored.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그들은 노기가 가득하여 예수를 어떻게 할까 하고 서로 의논하니라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were furious and began to discuss with one another what they might do to Jesus.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때에 예수께서 기도하시러 산으로 가사 밤이 새도록 하나님께 기도하시고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those days Jesus went out to a mountainside to pray, and spent the night praying to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밝으매 그 제자들을 부르사 그 중에서 열둘을 택하여 사도라 칭하셨으니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morning came, he called his disciples to him and chose twelve of them, whom he also designated apostles: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곧 베드로라고도 이름을 주신 시몬과 그의 동생 안드레와 야고보와 요한과 빌립과 바돌로매와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(whom he named Peter), his brother Andrew, James, John, Philip, Bartholomew,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마태와 도마와 알패오의 아들 야고보와 셀롯이라는 시몬과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Matthew, Thomas, James son of Alphaeus, Simon who was called the Zealot,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야고보의 아들 유다와 예수를 파는 자 될 가룟 유다라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Judas son of James, and Judas Iscariot, who became a traitor.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그들과 함께 내려오사 평지에 서시니 그 제자의 많은 무리와 예수의 말씀도 듣고 병 고침을 받으려고 유대 사방과 예루살렘과 두로와 시돈의 해안으로부터 온 많은 백성도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down with them and stood on a level place. A large crowd of his disciples was there and a great number of people from all over Judea, from Jerusalem, and from the coast of Tyre and Sidon,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더러운 귀신에게 고난 받는 자들도 고침을 받은지라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had come to hear him and to be healed of their diseases. Those troubled by evil spirits were cured,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온 무리가 예수를 만지려고 힘쓰니 이는 능력이 예수께로부터 나와서 모든 사람을 낫게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people all tried to touch him, because power was coming from him and healing them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바리새인들이 말하되 어찌하여 안식일에 하지 못할 일을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Pharisees asked, "Why are you doing what is unlawful on the Sabbath?"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눈을 들어 제자들을 보시고 이르시되 너희 가난한 자는 복이 있나니 하나님의 나라가 너희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Looking at his disciples, he said: "Blessed are you who are poor, for yours is the kingdom of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지금 주린 자는 복이 있나니 너희가 배부름을 얻을 것임이요 지금 우는 자는 복이 있나니 너희가 웃을 것임이요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you who hunger now, for you will be satisfied. Blessed are you who weep now, for you will laugh.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인자로 말미암아 사람들이 너희를 미워하며 멀리하고 욕하고 너희 이름을 악하다 하여 버릴 때에는 너희에게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you when men hate you, when they exclude you and insult you and reject your name as evil, because of the Son of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날에 기뻐하고 뛰놀라 하늘에서 너희 상이 큼이라 그들의 조상들이 선지자들에게 이와 같이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in that day and leap for joy, because great is your reward in heaven. For that is how their fathers treated the prophets.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화 있을진저 너희 부요한 자여 너희는 너희의 위로를 이미 받았도다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woe to you who are rich, for you have already received your comfort.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화 있을진저 너희 지금 배부른 자여 너희는 주리리로다 화 있을진저 너희 지금 웃는 자여 너희가 애통하며 울리로다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who are well fed now, for you will go hungry. Woe to you who laugh now, for you will mourn and weep.</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모든 사람이 너희를 칭찬하면 화가 있도다 그들의 조상들이 거짓 선지자들에게 이와 같이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when all men speak well of you, for that is how their fathers treated the false prophets.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너희 듣는 자에게 내가 이르노니 너희 원수를 사랑하며 너희를 미워하는 자를 선대하며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who hear me: Love your enemies, do good to those who hate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너희를 저주하는 자를 위하여 축복하며 너희를 모욕하는 자를 위하여 기도하라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 those who curse you, pray for those who mistreat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너의 이 뺨을 치는 자에게 저 뺨도 돌려대며 네 겉옷을 빼앗는 자에게 속옷도 거절하지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someone strikes you on one cheek, turn to him the other also. If someone takes your cloak, do not stop him from taking your tunic.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대답하여 이르시되 다윗이 자기 및 자기와 함께 한 자들이 시장할 때에 한 일을 읽지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them, "Have you never read what David did when he and his companions were hungry?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네게 구하는 자에게 주며 네 것을 가져가는 자에게 다시 달라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to everyone who asks you, and if anyone takes what belongs to you, do not demand it back.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남에게 대접을 받고자 하는 대로 너희도 남을 대접하라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to others as you would have them do to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만일 너희를 사랑하는 자만을 사랑하면 칭찬 받을 것이 무엇이냐 죄인들도 사랑하는 자는 사랑하느니라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love those who love you, what credit is that to you? Even `sinners' love those who love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너희가 만일 선대하는 자만을 선대하면 칭찬 받을 것이 무엇이냐 죄인들도 이렇게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do good to those who are good to you, what credit is that to you? Even `sinners' do that.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너희가 받기를 바라고 사람들에게 꾸어 주면 칭찬 받을 것이 무엇이냐 죄인들도 그만큼 받고자 하여 죄인에게 꾸어 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lend to those from whom you expect repayment, what credit is that to you? Even `sinners' lend to `sinners,' expecting to be repaid in full.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오직 너희는 원수를 사랑하고 선대하며 아무 것도 바라지 말고 꾸어 주라 그리하면 너희 상이 클 것이요 또 지극히 높으신 이의 아들이 되리니 그는 은혜를 모르는 자와 악한 자에게도 인자하시니라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love your enemies, do good to them, and lend to them without expecting to get anything back. Then your reward will be great, and you will be sons of the Most High, because he is kind to the ungrateful and wicked.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 아버지의 자비로우심 같이 너희도 자비로운 자가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merciful, just as your Father is merciful.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비판하지 말라 그리하면 너희가 비판을 받지 않을 것이요 정죄하지 말라 그리하면 너희가 정죄를 받지 않을 것이요 용서하라 그리하면 너희가 용서를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judge, and you will not be judged. Do not condemn, and you will not be condemned. Forgive, and you will be forgiven.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주라 그리하면 너희에게 줄 것이니 곧 후히 되어 누르고 흔들어 넘치도록 하여 너희에게 안겨 주리라 너희가 헤아리는 그 헤아림으로 너희도 헤아림을 도로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and it will be given to you. A good measure, pressed down, shaken together and running over, will be poured into your lap. For with the measure you use, it will be measured to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또 비유로 말씀하시되 맹인이 맹인을 인도할 수 있느냐 둘이 다 구덩이에 빠지지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told them this parable: "Can a blind man lead a blind man? Will they not both fall into a pit?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하나님의 전에 들어가서 다만 제사장 외에는 먹어서는 안 되는 진설병을 먹고 함께 한 자들에게도 주지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entered the house of God, and taking the consecrated bread, he ate what is lawful only for priests to eat. And he also gave some to his companions."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제자가 그 선생보다 높지 못하나 무릇 온전하게 된 자는 그 선생과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student is not above his teacher, but everyone who is fully trained will be like his teacher.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어찌하여 형제의 눈 속에 있는 티는 보고 네 눈 속에 있는 들보는 깨닫지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look at the speck of sawdust in your brother's eye and pay no attention to the plank in your own eye?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너는 네 눈 속에 있는 들보를 보지 못하면서 어찌하여 형제에게 말하기를 형제여 나로 네 눈 속에 있는 티를 빼게 하라 할 수 있느냐 외식하는 자여 먼저 네 눈 속에서 들보를 빼라 그 후에야 네가 밝히 보고 형제의 눈 속에 있는 티를 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you say to your brother, `Brother, let me take the speck out of your eye,' when you yourself fail to see the plank in your own eye? You hypocrite, first take the plank out of your eye, and then you will see clearly to remove the speck from your brother's eye.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못된 열매 맺는 좋은 나무가 없고 또 좋은 열매 맺는 못된 나무가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good tree bears bad fruit, nor does a bad tree bear good fruit.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나무는 각각 그 열매로 아나니 가시나무에서 무화과를, 또는 찔레에서 포도를 따지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tree is recognized by its own fruit. People do not pick figs from thornbushes, or grapes from briers.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선한 사람은 마음에 쌓은 선에서 선을 내고 악한 자는 그 쌓은 악에서 악을 내나니 이는 마음에 가득한 것을 입으로 말함이니라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good man brings good things out of the good stored up in his heart, and the evil man brings evil things out of the evil stored up in his heart. For out of the overflow of his heart his mouth speaks.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너희는 나를 불러 주여 주여 하면서도 어찌하여 내가 말하는 것을 행하지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call me, `Lord, Lord,' and do not do what I say?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내게 나아와 내 말을 듣고 행하는 자마다 누구와 같은 것을 너희에게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you what he is like who comes to me and hears my words and puts them into practice.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집을 짓되 깊이 파고 주추를 반석 위에 놓은 사람과 같으니 큰 물이 나서 탁류가 그 집에 부딪치되 잘 지었기 때문에 능히 요동하지 못하게 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like a man building a house, who dug down deep and laid the foundation on rock. When a flood came, the torrent struck that house but could not shake it, because it was well built.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듣고 행하지 아니하는 자는 주추 없이 흙 위에 집 지은 사람과 같으니 탁류가 부딪치매 집이 곧 무너져 파괴됨이 심하니라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 hears my words and does not put them into practice is like a man who built a house on the ground without a foundation. The moment the torrent struck that house, it collapsed and its destruction was complete."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이르시되 인자는 안식일의 주인이니라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them, "The Son of Man is Lord of the Sabbath."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다른 안식일에 예수께서 회당에 들어가사 가르치실새 거기 오른손 마른 사람이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another Sabbath he went into the synagogue and was teaching, and a man was there whose right hand was shriveled.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서기관과 바리새인들이 예수를 고발할 증거를 찾으려 하여 안식일에 병을 고치시는가 엿보니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and the teachers of the law were looking for a reason to accuse Jesus, so they watched him closely to see if he would heal on the Sabbath.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그들의 생각을 아시고 손 마른 사람에게 이르시되 일어나 한가운데 서라 하시니 그가 일어나 서거늘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knew what they were thinking and said to the man with the shriveled hand, "Get up and stand in front of everyone." So he got up and stood there.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그들에게 이르시되 내가 너희에게 묻노니 안식일에 선을 행하는 것과 악을 행하는 것, 생명을 구하는 것과 죽이는 것, 어느 것이 옳으냐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them, "I ask you, which is lawful on the Sabbath: to do good or to do evil, to save life or to destroy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