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열두 제자를 불러 모으사 모든 귀신을 제어하며 병을 고치는 능력과 권위를 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had called the Twelve together, he gave them power and authority to drive out all demons and to cure diseases,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사도들이 돌아와 자기들이 행한 모든 것을 예수께 여쭈니 데리시고 따로 벳새다라는 고을로 떠나 가셨으나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apostles returned, they reported to Jesus what they had done. Then he took them with him and they withdrew by themselves to a town called Bethsaida,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무리가 알고 따라왔거늘 예수께서 그들을 영접하사 하나님 나라의 일을 이야기하시며 병 고칠 자들은 고치시더라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crowds learned about it and followed him. He welcomed them and spoke to them about the kingdom of God, and healed those who needed healing.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날이 저물어 가매 열두 사도가 나아와 여짜오되 무리를 보내어 두루 마을과 촌으로 가서 유하며 먹을 것을 얻게 하소서 우리가 있는 여기는 빈 들이니이다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 in the afternoon the Twelve came to him and said, "Send the crowd away so they can go to the surrounding villages and countryside and find food and lodging, because we are in a remote place 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이르시되 너희가 먹을 것을 주라 하시니 여짜오되 우리에게 떡 다섯 개와 물고기 두 마리밖에 없으니 이 모든 사람을 위하여 먹을 것을 사지 아니하고서는 할 수 없사옵나이다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"You give them something to eat." They answered, "We have only five loaves of bread and two fish -- unless we go and buy food for all this crowd."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남자가 한 오천 명 됨이러라 제자들에게 이르시되 떼를 지어 한 오십 명씩 앉히라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five thousand men were there.) But he said to his disciples, "Have them sit down in groups of about fifty each."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제자들이 이렇게 하여 다 앉힌 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did so, and everybody sat down.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예수께서 떡 다섯 개와 물고기 두 마리를 가지사 하늘을 우러러 축사하시고 떼어 제자들에게 주어 무리에게 나누어 주게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the five loaves and the two fish and looking up to heaven, he gave thanks and broke them. Then he gave them to the disciples to set before the people.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먹고 다 배불렀더라 그 남은 조각을 열두 바구니에 거두니라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ate and were satisfied, and the disciples picked up twelve basketfuls of broken pieces that were left over.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예수께서 따로 기도하실 때에 제자들이 주와 함께 있더니 물어 이르시되 무리가 나를 누구라고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when Jesus was praying in private and his disciples were with him, he asked them, "Who do the crowds say I am?"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대답하여 이르되 세례 요한이라 하고 더러는 엘리야라, 더러는 옛 선지자 중의 한 사람이 살아났다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"Some say John the Baptist; others say Elijah; and still others, that one of the prophets of long ago has come back to life."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하나님의 나라를 전파하며 앓는 자를 고치게 하려고 내보내시며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sent them out to preach the kingdom of God and to heal the sick.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예수께서 이르시되 너희는 나를 누구라 하느냐 베드로가 대답하여 이르되 하나님의 그리스도시니이다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about you?" he asked. "Who do you say I am?" Peter answered, "The Christ of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경고하사 이 말을 아무에게도 이르지 말라 명하시고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strictly warned them not to tell this to anyone.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이르시되 인자가 많은 고난을 받고 장로들과 대제사장들과 서기관들에게 버린 바 되어 죽임을 당하고 제삼일에 살아나야 하리라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"The Son of Man must suffer many things and be rejected by the elders, chief priests and teachers of the law, and he must be killed and on the third day be raised to life."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무리에게 이르시되 아무든지 나를 따라오려거든 자기를 부인하고 날마다 제 십자가를 지고 나를 따를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all: "If anyone would come after me, he must deny himself and take up his cross daily and follow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누구든지 제 목숨을 구원하고자 하면 잃을 것이요 누구든지 나를 위하여 제 목숨을 잃으면 구원하리라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whoever wants to save his life will lose it, but whoever loses his life for me will save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사람이 만일 온 천하를 얻고도 자기를 잃든지 빼앗기든지 하면 무엇이 유익하리요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good is it for a man to gain the whole world, and yet lose or forfeit his very self?</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누구든지 나와 내 말을 부끄러워하면 인자도 자기와 아버지와 거룩한 천사들의 영광으로 올 때에 그 사람을 부끄러워하리라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is ashamed of me and my words, the Son of Man will be ashamed of him when he comes in his glory and in the glory of the Father and of the holy angels.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참으로 너희에게 이르노니 여기 서 있는 사람 중에 죽기 전에 하나님의 나라를 볼 자들도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some who are standing here will not taste death before they see the kingdom of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말씀을 하신 후 팔 일쯤 되어 예수께서 베드로와 요한과 야고보를 데리고 기도하시러 산에 올라가사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eight days after Jesus said this, he took Peter, John and James with him and went up onto a mountain to pray.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기도하실 때에 용모가 변화되고 그 옷이 희어져 광채가 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praying, the appearance of his face changed, and his clothes became as bright as a flash of lightning.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이르시되 여행을 위하여 아무 것도 가지지 말라 지팡이나 배낭이나 양식이나 돈이나 두 벌 옷을 가지지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"Take nothing for the journey -- no staff, no bag, no bread, no money, no extra tunic.</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문득 두 사람이 예수와 함께 말하니 이는 모세와 엘리야라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men, Moses and Elijah,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영광중에 나타나서 장차 예수께서 예루살렘에서 별세하실 것을 말할새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appeared in glorious splendor, talking with Jesus. They spoke about his departure, which he was about to bring to fulfillment at Jerusalem.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베드로와 및 함께 있는 자들이 깊이 졸다가 온전히 깨어나 예수의 영광과 및 함께 선 두 사람을 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and his companions were very sleepy, but when they became fully awake, they saw his glory and the two men standing with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두 사람이 떠날 때에 베드로가 예수께 여짜오되 주여 우리가 여기 있는 것이 좋사오니 우리가 초막 셋을 짓되 하나는 주를 위하여, 하나는 모세를 위하여, 하나는 엘리야를 위하여 하사이다 하되 자기가 하는 말을 자기도 알지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men were leaving Jesus, Peter said to him, "Master, it is good for us to be here. Let us put up three shelters -- one for you, one for Moses and one for Elijah." (He did not know what he was saying.)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 말 할 즈음에 구름이 와서 그들을 덮는지라 구름 속으로 들어갈 때에 그들이 무서워하더니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speaking, a cloud appeared and enveloped them, and they were afraid as they entered the cloud.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구름 속에서 소리가 나서 이르되 이는 나의 아들 곧 택함을 받은 자니 너희는 그의 말을 들으라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voice came from the cloud, saying, "This is my Son, whom I have chosen; listen to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소리가 그치매 오직 예수만 보이더라 제자들이 잠잠하여 그 본 것을 무엇이든지 그 때에는 아무에게도 이르지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voice had spoken, they found that Jesus was alone. The disciples kept this to themselves, and told no one at that time what they had seen.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이튿날 산에서 내려오시니 큰 무리가 맞을새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when they came down from the mountain, a large crowd met him.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무리 중의 한 사람이 소리 질러 이르되 선생님 청컨대 내 아들을 돌보아 주옵소서 이는 내 외아들이니이다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in the crowd called out, "Teacher, I beg you to look at my son, for he is my only child.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귀신이 그를 잡아 갑자기 부르짖게 하고 경련을 일으켜 거품을 흘리게 하며 몹시 상하게 하고야 겨우 떠나 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spirit seizes him and he suddenly screams; it throws him into convulsions so that he foams at the mouth. It scarcely ever leaves him and is destroying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어느 집에 들어가든지 거기서 머물다가 거기서 떠나라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house you enter, stay there until you leave that town.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당신의 제자들에게 내쫓아 주기를 구하였으나 그들이 능히 못하더이다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begged your disciples to drive it out, but they could not."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예수께서 대답하여 이르시되 믿음이 없고 패역한 세대여 내가 얼마나 너희와 함께 있으며 너희에게 참으리요 네 아들을 이리로 데리고 오라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unbelieving and perverse generation," Jesus replied, "how long shall I stay with you and put up with you? Bring your son here."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올 때에 귀신이 그를 거꾸러뜨리고 심한 경련을 일으키게 하는지라 예수께서 더러운 귀신을 꾸짖으시고 아이를 낫게 하사 그 아버지에게 도로 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while the boy was coming, the demon threw him to the ground in a convulsion. But Jesus rebuked the evil spirit, healed the boy and gave him back to his father.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사람들이 다 하나님의 위엄에 놀라니라 그들이 다 그 행하시는 모든 일을 놀랍게 여길새 예수께서 제자들에게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were all amazed at the greatness of God. While everyone was marveling at all that Jesus did, he said to his disciples,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 말을 너희 귀에 담아 두라 인자가 장차 사람들의 손에 넘겨지리라 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carefully to what I am about to tell you: The Son of Man is going to be betrayed into the hands of men."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그들이 이 말씀을 알지 못하니 이는 그들로 깨닫지 못하게 숨긴 바 되었음이라 또 그들은 이 말씀을 묻기도 두려워하더라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understand what this meant. It was hidden from them, so that they did not grasp it, and they were afraid to ask him about it.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제자 중에서 누가 크냐 하는 변론이 일어나니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argument started among the disciples as to which of them would be the greatest.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예수께서 그 마음에 변론하는 것을 아시고 어린 아이 하나를 데려다가 자기 곁에 세우시고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knowing their thoughts, took a little child and had him stand beside him.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그들에게 이르시되 누구든지 내 이름으로 이런 어린 아이를 영접하면 곧 나를 영접함이요 또 누구든지 나를 영접하면 곧 나를 보내신 이를 영접함이라 너희 모든 사람 중에 가장 작은 그가 큰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"Whoever welcomes this little child in my name welcomes me; and whoever welcomes me welcomes the one who sent me. For he who is least among you all -- he is the greatest."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요한이 여짜오되 주여 어떤 사람이 주의 이름으로 귀신을 내쫓는 것을 우리가 보고 우리와 함께 따르지 아니하므로 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"Master," said John, "we saw a man driving out demons in your name and we tried to stop him, because he is not one of 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누구든지 너희를 영접하지 아니하거든 그 성에서 떠날 때에 너희 발에서 먼지를 떨어 버려 그들에게 증거를 삼으라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people do not welcome you, shake the dust off your feet when you leave their town, as a testimony against them."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예수께서 이르시되 금하지 말라 너희를 반대하지 않는 자는 너희를 위하는 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stop him," Jesus said, "for whoever is not against you is for you."</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예수께서 승천하실 기약이 차가매 예루살렘을 향하여 올라가기로 굳게 결심하시고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time approached for him to be taken up to heaven, Jesus resolutely set out for Jerusalem.</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사자들을 앞서 보내시매 그들이 가서 예수를 위하여 준비하려고 사마리아인의 한 마을에 들어갔더니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sent messengers on ahead, who went into a Samaritan village to get things ready for him;</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예수께서 예루살렘을 향하여 가시기 때문에 그들이 받아들이지 아니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there did not welcome him, because he was heading for Jerusalem.</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제자 야고보와 요한이 이를 보고 이르되 주여 우리가 불을 명하여 하늘로부터 내려 저들을 멸하라 하기를 원하시나이까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disciples James and John saw this, they asked, "Lord, do you want us to call fire down from heaven to destroy them?"</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예수께서 돌아보시며 꾸짖으시고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turned and rebuked them,</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함께 다른 마을로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went to another village.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길 가실 때에 어떤 사람이 여짜오되 어디로 가시든지 나는 따르리이다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walking along the road, a man said to him, "I will follow you wherever you go."</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예수께서 이르시되 여우도 굴이 있고 공중의 새도 집이 있으되 인자는 머리 둘 곳이 없도다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"Foxes have holes and birds of the air have nests, but the Son of Man has no place to lay his head."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또 다른 사람에게 나를 따르라 하시니 그가 이르되 나로 먼저 가서 내 아버지를 장사하게 허락하옵소서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another man, "Follow me." But the man replied, "Lord, first let me go and bury my father."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제자들이 나가 각 마을에 두루 다니며 곳곳에 복음을 전하며 병을 고치더라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set out and went from village to village, preaching the gospel and healing people everywhere.</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이르시되 죽은 자들로 자기의 죽은 자들을 장사하게 하고 너는 가서 하나님의 나라를 전파하라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him, "Let the dead bury their own dead, but you go and proclaim the kingdom of God."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또 다른 사람이 이르되 주여 내가 주를 따르겠나이다마는 나로 먼저 내 가족을 작별하게 허락하소서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Still another said, "I will follow you, Lord; but first let me go back and say good-bye to my family."</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예수께서 이르시되 손에 쟁기를 잡고 뒤를 돌아보는 자는 하나님의 나라에 합당하지 아니하니라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"No one who puts his hand to the plow and looks back is fit for service in the kingdom of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분봉 왕 헤롯이 이 모든 일을 듣고 심히 당황하니 이는 어떤 사람은 요한이 죽은 자 가운데서 살아났다고도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Herod the tetrarch heard about all that was going on. And he was perplexed, because some were saying that John had been raised from the dead,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어떤 사람은 엘리야가 나타났다고도 하며 어떤 사람은 옛 선지자 한 사람이 다시 살아났다고도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others that Elijah had appeared, and still others that one of the prophets of long ago had come back to life.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헤롯이 이르되 요한은 내가 목을 베었거늘 이제 이런 일이 들리니 이 사람이 누군가 하며 그를 보고자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Herod said, "I beheaded John. Who, then, is this I hear such things about?" And he tried to see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