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바울과 실루아노와 디모데는 하나님 아버지와 주 예수 그리스도 안에 있는 데살로니가인의 교회에 편지하노니 은혜와 평강이 너희에게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Silas and Timothy, To the church of the Thessalonians in God the Father and the Lord Jesus Christ: Grace and peace to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죽은 자들 가운데서 다시 살리신 그의 아들이 하늘로부터 강림하실 것을 너희가 어떻게 기다리는지를 말하니 이는 장래의 노하심에서 우리를 건지시는 예수시니라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wait for his Son from heaven, whom he raised from the dead -- Jesus, who rescues us from the coming wrath.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우리가 너희 모두로 말미암아 항상 하나님께 감사하며 기도할 때에 너희를 기억함은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always thank God for all of you, mentioning you in our prayers.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너희의 믿음의 역사와 사랑의 수고와 우리 주 예수 그리스도에 대한 소망의 인내를 우리 하나님 아버지 앞에서 끊임없이 기억함이니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continually remember before our God and Father your work produced by faith, your labor prompted by love, and your endurance inspired by hope in our Lord Jesus Christ.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하나님의 사랑하심을 받은 형제들아 너희를 택하심을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know, brothers loved by God, that he has chosen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우리 복음이 너희에게 말로만 이른 것이 아니라 또한 능력과 성령과 큰 확신으로 된 것임이라 우리가 너희 가운데서 너희를 위하여 어떤 사람이 된 것은 너희가 아는 바와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our gospel came to you not simply with words, but also with power, with the Holy Spirit and with deep conviction. You know how we lived among you for your sake.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너희는 많은 환난 가운데서 성령의 기쁨으로 말씀을 받아 우리와 주를 본받은 자가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became imitators of us and of the Lord; in spite of severe suffering, you welcomed the message with the joy given by the Holy Spirit.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너희가 마게도냐와 아가야에 있는 모든 믿는 자의 본이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you became a model to all the believers in Macedonia and Achaia.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주의 말씀이 너희에게로부터 마게도냐와 아가야에만 들릴 뿐 아니라 하나님을 향하는 너희 믿음의 소문이 각처에 퍼졌으므로 우리는 아무 말도 할 것이 없노라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Lord's message rang out from you not only in Macedonia and Achaia -- your faith in God has become known everywhere. Therefore we do not need to say anything about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우리에 대하여 스스로 말하기를 우리가 어떻게 너희 가운데에 들어갔는지와 너희가 어떻게 우상을 버리고 하나님께로 돌아와서 살아 계시고 참되신 하나님을 섬기는지와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themselves report what kind of reception you gave us. They tell how you turned to God from idols to serve the living and true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