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형제들아 우리가 끝으로 주 예수 안에서 너희에게 구하고 권면하노니 너희가 마땅히 어떻게 행하며 하나님을 기쁘시게 할 수 있는지를 우리에게 배웠으니 곧 너희가 행하는 바라 더욱 많이 힘쓰라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brothers, we instructed you how to live in order to please God, as in fact you are living. Now we ask you and urge you in the Lord Jesus to do this more and more.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너희가 온 마게도냐 모든 형제에 대하여 과연 이것을 행하도다 형제들아 권하노니 더욱 그렇게 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fact, you do love all the brothers throughout Macedonia. Yet we urge you, brothers, to do so more and more.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너희에게 명한 것 같이 조용히 자기 일을 하고 너희 손으로 일하기를 힘쓰라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it your ambition to lead a quiet life, to mind your own business and to work with your hands, just as we told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외인에 대하여 단정히 행하고 또한 아무 궁핍함이 없게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your daily life may win the respect of outsiders and so that you will not be dependent on anybody.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형제들아 자는 자들에 관하여는 너희가 알지 못함을 우리가 원하지 아니하노니 이는 소망 없는 다른 이와 같이 슬퍼하지 않게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we do not want you to be ignorant about those who fall asleep, or to grieve like the rest of men, who have no hope.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우리가 예수께서 죽으셨다가 다시 살아나심을 믿을진대 이와 같이 예수 안에서 자는 자들도 하나님이 그와 함께 데리고 오시리라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believe that Jesus died and rose again and so we believe that God will bring with Jesus those who have fallen asleep in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우리가 주의 말씀으로 너희에게 이것을 말하노니 주께서 강림하실 때까지 우리 살아 남아 있는 자도 자는 자보다 결코 앞서지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According to the Lord's own word, we tell you that we who are still alive, who are left till the coming of the Lord, will certainly not precede those who have fallen asleep.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주께서 호령과 천사장의 소리와 하나님의 나팔 소리로 친히 하늘로부터 강림하시리니 그리스도 안에서 죽은 자들이 먼저 일어나고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himself will come down from heaven, with a loud command, with the voice of the archangel and with the trumpet call of God, and the dead in Christ will rise first.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후에 우리 살아 남은 자들도 그들과 함께 구름 속으로 끌어 올려 공중에서 주를 영접하게 하시리니 그리하여 우리가 항상 주와 함께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we who are still alive and are left will be caught up together with them in the clouds to meet the Lord in the air. And so we will be with the Lord forever.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이러한 말로 서로 위로하라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encourage each other with these words.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우리가 주 예수로 말미암아 너희에게 무슨 명령으로 준 것을 너희가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know what instructions we gave you by the authority of the Lord Jesus.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하나님의 뜻은 이것이니 너희의 거룩함이라 곧 음란을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God's will that you should be sanctified: that you should avoid sexual immorality;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각각 거룩함과 존귀함으로 자기의 아내 대할 줄을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each of you should learn to control his own body in a way that is holy and honorable,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하나님을 모르는 이방인과 같이 색욕을 따르지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in passionate lust like the heathen, who do not know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일에 분수를 넘어서 형제를 해하지 말라 이는 우리가 너희에게 미리 말하고 증언한 것과 같이 이 모든 일에 주께서 신원하여 주심이라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in this matter no one should wrong his brother or take advantage of him. The Lord will punish men for all such sins, as we have already told you and warned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하나님이 우리를 부르심은 부정하게 하심이 아니요 거룩하게 하심이니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did not call us to be impure, but to live a holy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저버리는 자는 사람을 저버림이 아니요 너희에게 그의 성령을 주신 하나님을 저버림이니라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 who rejects this instruction does not reject man but God, who gives you his Holy Spirit.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형제 사랑에 관하여는 너희에게 쓸 것이 없음은 너희들 자신이 하나님의 가르치심을 받아 서로 사랑함이라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about brotherly love we do not need to write to you, for you yourselves have been taught by God to love each other.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