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형제들아 때와 시기에 관하여는 너희에게 쓸 것이 없음은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Now, brothers, about times and dates we do not need to write to you,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예수께서 우리를 위하여 죽으사 우리로 하여금 깨어 있든지 자든지 자기와 함께 살게 하려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died for us so that, whether we are awake or asleep, we may live together with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피차 권면하고 서로 덕을 세우기를 너희가 하는 것 같이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encourage one another and build each other up, just as in fact you are doing.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형제들아 우리가 너희에게 구하노니 너희 가운데서 수고하고 주 안에서 너희를 다스리며 권하는 자들을 너희가 알고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we ask you, brothers, to respect those who work hard among you, who are over you in the Lord and who admonish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그들의 역사로 말미암아 사랑 안에서 가장 귀히 여기며 너희끼리 화목하라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Hold them in the highest regard in love because of their work. Live in peace with each 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또 형제들아 너희를 권면하노니 게으른 자들을 권계하며 마음이 약한 자들을 격려하고 힘이 없는 자들을 붙들어 주며 모든 사람에게 오래 참으라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we urge you, brothers, warn those who are idle, encourage the timid, help the weak, be patient with everyone.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삼가 누가 누구에게든지 악으로 악을 갚지 말게 하고 서로 대하든지 모든 사람을 대하든지 항상 선을 따르라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sure that nobody pays back wrong for wrong, but always try to be kind to each other and to everyone else.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항상 기뻐하라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joyful always;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쉬지 말고 기도하라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pray continually;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범사에 감사하라 이것이 그리스도 예수 안에서 너희를 향하신 하나님의 뜻이니라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thanks in all circumstances, for this is God's will for you in Christ Jesus.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성령을 소멸하지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put out the Spirit's fire;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날이 밤에 도둑 같이 이를 줄을 너희 자신이 자세히 알기 때문이라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know very well that the day of the Lord will come like a thief in the night.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예언을 멸시하지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treat prophecies with contempt.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범사에 헤아려 좋은 것을 취하고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Test everything. Hold on to the good.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악은 어떤 모양이라도 버리라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Avoid every kind of evil.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평강의 하나님이 친히 너희를 온전히 거룩하게 하시고 또 너희의 온 영과 혼과 몸이 우리 주 예수 그리스도께서 강림하실 때에 흠 없게 보전되기를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God himself, the God of peace, sanctify you through and through. May your whole spirit, soul and body be kept blameless at the coming of our Lord Jesus Christ.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너희를 부르시는 이는 미쁘시니 그가 또한 이루시리라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one who calls you is faithful and he will do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형제들아 우리를 위하여 기도하라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Brothers, pray for us.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거룩하게 입맞춤으로 모든 형제에게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Greet all the brothers with a holy kiss.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주를 힘입어 너희를 명하노니 모든 형제에게 이 편지를 읽어 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charge you before the Lord to have this letter read to all the brothers.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우리 주 예수 그리스도의 은혜가 너희에게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our Lord Jesus Christ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평안하다, 안전하다 할 그 때에 임신한 여자에게 해산의 고통이 이름과 같이 멸망이 갑자기 그들에게 이르리니 결코 피하지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people are saying, "Peace and safety," destruction will come on them suddenly, as labor pains on a pregnant woman, and they will not escape.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형제들아 너희는 어둠에 있지 아니하매 그 날이 도둑 같이 너희에게 임하지 못하리니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brothers, are not in darkness so that this day should surprise you like a thief.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너희는 다 빛의 아들이요 낮의 아들이라 우리가 밤이나 어둠에 속하지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all sons of the light and sons of the day. We do not belong to the night or to the darkness.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우리는 다른 이들과 같이 자지 말고 오직 깨어 정신을 차릴지라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then, let us not be like others, who are asleep, but let us be alert and self-controlled.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자는 자들은 밤에 자고 취하는 자들은 밤에 취하되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those who sleep, sleep at night, and those who get drunk, get drunk at night.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우리는 낮에 속하였으니 정신을 차리고 믿음과 사랑의 호심경을 붙이고 구원의 소망의 투구를 쓰자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since we belong to the day, let us be self-controlled, putting on faith and love as a breastplate, and the hope of salvation as a helmet.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데살로니가전서 1 Thessalonians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 우리를 세우심은 노하심에 이르게 하심이 아니요 오직 우리 주 예수 그리스도로 말미암아 구원을 받게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God did not appoint us to suffer wrath but to receive salvation through our Lord Jesus Christ.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