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바울과 실루아노와 디모데는 하나님 우리 아버지와 주 예수 그리스도 안에 있는 데살로니가인의 교회에 편지하노니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Silas and Timothy, To the church of the Thessalonians in God our Father and the Lord Jesus Christ: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날에 그가 강림하사 그의 성도들에게서 영광을 받으시고 모든 믿는 자들에게서 놀랍게 여김을 얻으시리니 이는 (우리의 증거가 너희에게 믿어졌음이라)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he comes to be glorified in his holy people and to be marveled at among all those who have believed. This includes you, because you believed our testimony to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이러므로 우리도 항상 너희를 위하여 기도함은 우리 하나님이 너희를 그 부르심에 합당한 자로 여기시고 모든 선을 기뻐함과 믿음의 역사를 능력으로 이루게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this in mind, we constantly pray for you, that our God may count you worthy of his calling, and that by his power he may fulfill every good purpose of yours and every act prompted by your faith.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 하나님과 주 예수 그리스도의 은혜대로 우리 주 예수의 이름이 너희 가운데서 영광을 받으시고 너희도 그 안에서 영광을 받게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pray this so that the name of our Lord Jesus may be glorified in you, and you in him, according to the grace of our God and the Lord Jesus Christ.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 아버지와 주 예수 그리스도로부터 은혜와 평강이 너희에게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Grace and peace to you from God the Father and the Lord Jesus Christ.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형제들아 우리가 너희를 위하여 항상 하나님께 감사할지니 이것이 당연함은 너희의 믿음이 더욱 자라고 너희가 다 각기 서로 사랑함이 풍성함이니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ought always to thank God for you, brothers, and rightly so, because your faith is growing more and more, and the love every one of you has for each other is increasing.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너희가 견디고 있는 모든 박해와 환난 중에서 너희 인내와 믿음으로 말미암아 하나님의 여러 교회에서 우리가 친히 자랑하노라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among God's churches we boast about your perseverance and faith in all the persecutions and trials you are enduring.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하나님의 공의로운 심판의 표요 너희로 하여금 하나님의 나라에 합당한 자로 여김을 받게 하려 함이니 그 나라를 위하여 너희가 또한 고난을 받느니라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is evidence that God's judgment is right, and as a result you will be counted worthy of the kingdom of God, for which you are suffering.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너희로 환난을 받게 하는 자들에게는 환난으로 갚으시고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is just: He will pay back trouble to those who trouble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환난을 받는 너희에게는 우리와 함께 안식으로 갚으시는 것이 하나님의 공의시니 주 예수께서 자기의 능력의 천사들과 함께 하늘로부터 불꽃 가운데에 나타나실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give relief to you who are troubled, and to us as well. This will happen when the Lord Jesus is revealed from heaven in blazing fire with his powerful angels.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하나님을 모르는 자들과 우리 주 예수의 복음에 복종하지 않는 자들에게 형벌을 내리시리니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punish those who do not know God and do not obey the gospel of our Lord Jesus.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이런 자들은 주의 얼굴과 그의 힘의 영광을 떠나 영원한 멸망의 형벌을 받으리로다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punished with everlasting destruction and shut out from the presence of the Lord and from the majesty of his power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