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끝으로 형제들아 너희는 우리를 위하여 기도하기를 주의 말씀이 너희 가운데서와 같이 퍼져 나가 영광스럽게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brothers, pray for us that the message of the Lord may spread rapidly and be honored, just as it was with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너희와 함께 있을 때에도 너희에게 명하기를 누구든지 일하기 싫어하거든 먹지도 말게 하라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when we were with you, we gave you this rule: "If a man will not work, he shall not eat."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우리가 들은즉 너희 가운데 게으르게 행하여 도무지 일하지 아니하고 일을 만들기만 하는 자들이 있다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hear that some among you are idle. They are not busy; they are busybodies.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이런 자들에게 우리가 명하고 주 예수 그리스도 안에서 권하기를 조용히 일하여 자기 양식을 먹으라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people we command and urge in the Lord Jesus Christ to settle down and earn the bread they eat.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형제들아 너희는 선을 행하다가 낙심하지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for you, brothers, never tire of doing what is right.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누가 이 편지에 한 우리 말을 순종하지 아니하거든 그 사람을 지목하여 사귀지 말고 그로 하여금 부끄럽게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does not obey our instruction in this letter, take special note of him. Do not associate with him, in order that he may feel ashamed.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원수와 같이 생각하지 말고 형제 같이 권면하라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do not regard him as an enemy, but warn him as a brother.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평강의 주께서 친히 때마다 일마다 너희에게 평강을 주시고 주께서 너희 모든 사람과 함께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may the Lord of peace himself give you peace at all times and in every way. The Lord be with all of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 바울은 친필로 문안하노니 이는 편지마다 표시로서 이렇게 쓰노라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Paul, write this greeting in my own hand, which is the distinguishing mark in all my letters. This is how I write.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 주 예수 그리스도의 은혜가 너희 무리에게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grace of our Lord Jesus Christ be with you 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또한 우리를 부당하고 악한 사람들에게서 건지시옵소서 하라 믿음은 모든 사람의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pray that we may be delivered from wicked and evil men, for not everyone has faith.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주는 미쁘사 너희를 굳건하게 하시고 악한 자에게서 지키시리라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is faithful, and he will strengthen and protect you from the evil 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너희에 대하여는 우리가 명한 것을 너희가 행하고 또 행할 줄을 우리가 주 안에서 확신하노니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confidence in the Lord that you are doing and will continue to do the things we command.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주께서 너희 마음을 인도하여 하나님의 사랑과 그리스도의 인내에 들어가게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direct your hearts into God's love and Christ's perseverance.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형제들아 우리 주 예수 그리스도의 이름으로 너희를 명하노니 게으르게 행하고 우리에게서 받은 전통대로 행하지 아니하는 모든 형제에게서 떠나라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name of the Lord Jesus Christ, we command you, brothers, to keep away from every brother who is idle and does not live according to the teaching you received from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어떻게 우리를 본받아야 할지를 너희가 스스로 아나니 우리가 너희 가운데서 무질서하게 행하지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yourselves know how you ought to follow our example. We were not idle when we were with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누구에게서든지 음식을 값없이 먹지 않고 오직 수고하고 애써 주야로 일함은 너희 아무에게도 폐를 끼치지 아니하려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did we eat anyone's food without paying for it. On the contrary, we worked night and day, laboring and toiling so that we would not be a burden to any of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우리에게 권리가 없는 것이 아니요 오직 스스로 너희에게 본을 보여 우리를 본받게 하려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did this, not because we do not have the right to such help, but in order to make ourselves a model for you to follow.</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