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하나님의 종이요 예수 그리스도의 사도인 나 바울이 사도 된 것은 하나님이 택하신 자들의 믿음과 경건함에 속한 진리의 지식과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Paul, a servant of God and an apostle of Jesus Christ for the faith of God's elect and the knowledge of the truth that leads to godliness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불순종하고 헛된 말을 하며 속이는 자가 많은 중 할례파 가운데 특히 그러하니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there are many rebellious people, mere talkers and deceivers, especially those of the circumcision group.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그들의 입을 막을 것이라 이런 자들이 더러운 이득을 취하려고 마땅하지 아니한 것을 가르쳐 가정들을 온통 무너뜨리는도다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must be silenced, because they are ruining whole households by teaching things they ought not to teach -- and that for the sake of dishonest gain.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그레데인 중의 어떤 선지자가 말하되 그레데인들은 항상 거짓말쟁이며 악한 짐승이며 배만 위하는 게으름뱅이라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one of their own prophets has said, "Cretans are always liars, evil brutes, lazy gluttons."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증언이 참되도다 그러므로 네가 그들을 엄히 꾸짖으라 이는 그들로 하여금 믿음을 온전하게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testimony is true. Therefore, rebuke them sharply, so that they will be sound in the faith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유대인의 허탄한 이야기와 진리를 배반하는 사람들의 명령을 따르지 않게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will pay no attention to Jewish myths or to the commands of those who reject the truth.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깨끗한 자들에게는 모든 것이 깨끗하나 더럽고 믿지 아니하는 자들에게는 아무 것도 깨끗한 것이 없고 오직 그들의 마음과 양심이 더러운지라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pure, all things are pure, but to those who are corrupted and do not believe, nothing is pure. In fact, both their minds and consciences are corrupted.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그들이 하나님을 시인하나 행위로는 부인하니 가증한 자요 복종하지 아니하는 자요 모든 선한 일을 버리는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claim to know God, but by their actions they deny him. They are detestable, disobedient and unfit for doing anything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영생의 소망을 위함이라 이 영생은 거짓이 없으신 하나님이 영원 전부터 약속하신 것인데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faith and knowledge resting on the hope of eternal life, which God, who does not lie, promised before the beginning of time,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자기 때에 자기의 말씀을 전도로 나타내셨으니 이 전도는 우리 구주 하나님이 명하신 대로 내게 맡기신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at his appointed season he brought his word to light through the preaching entrusted to me by the command of God our Savior,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같은 믿음을 따라 나의 참 아들 된 디도에게 편지하노니 하나님 아버지와 그리스도 예수 우리 구주로부터 은혜와 평강이 네게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Titus, my true son in our common faith: Grace and peace from God the Father and Christ Jesus our Savior.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너를 그레데에 남겨 둔 이유는 남은 일을 정리하고 내가 명한 대로 각 성에 장로들을 세우게 하려 함이니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reason I left you in Crete was that you might straighten out what was left unfinished and appoint elders in every town, as I directed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책망할 것이 없고 한 아내의 남편이며 방탕하다는 비난을 받거나 불순종하는 일이 없는 믿는 자녀를 둔 자라야 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elder must be blameless, the husband of but one wife, a man whose children believe and are not open to the charge of being wild and disobedient.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감독은 하나님의 청지기로서 책망할 것이 없고 제 고집대로 하지 아니하며 급히 분내지 아니하며 술을 즐기지 아니하며 구타하지 아니하며 더러운 이득을 탐하지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an overseer is entrusted with God's work, he must be blameless -- not overbearing, not quick-tempered, not given to drunkenness, not violent, not pursuing dishonest 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오직 나그네를 대접하며 선행을 좋아하며 신중하며 의로우며 거룩하며 절제하며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Rather he must be hospitable, one who loves what is good, who is self-controlled, upright, holy and disciplined.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미쁜 말씀의 가르침을 그대로 지켜야 하리니 이는 능히 바른 교훈으로 권면하고 거슬러 말하는 자들을 책망하게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must hold firmly to the trustworthy message as it has been taught, so that he can encourage others by sound doctrine and refute those who oppose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