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오직 너는 바른 교훈에 합당한 것을 말하여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must teach what is in accord with sound doctrine.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훔치지 말고 오히려 모든 참된 신실성을 나타내게 하라 이는 범사에 우리 구주 하나님의 교훈을 빛나게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not to steal from them, but to show that they can be fully trusted, so that in every way they will make the teaching about God our Savior attractive.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모든 사람에게 구원을 주시는 하나님의 은혜가 나타나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grace of God that brings salvation has appeared to all men.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우리를 양육하시되 경건하지 않은 것과 이 세상 정욕을 다 버리고 신중함과 의로움과 경건함으로 이 세상에 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It teaches us to say "No" to ungodliness and worldly passions, and to live self-controlled, upright and godly lives in this present age,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복스러운 소망과 우리의 크신 하나님 구주 예수 그리스도의 영광이 나타나심을 기다리게 하셨으니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while we wait for the blessed hope -- the glorious appearing of our great God and Savior, Jesus Christ,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우리를 대신하여 자신을 주심은 모든 불법에서 우리를 속량하시고 우리를 깨끗하게 하사 선한 일을 열심히 하는 자기 백성이 되게 하려 하심이라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who gave himself for us to redeem us from all wickedness and to purify for himself a people that are his very own, eager to do what is good.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너는 이것을 말하고 권면하며 모든 권위로 책망하여 누구에게서든지 업신여김을 받지 말라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These, then, are the things you should teach. Encourage and rebuke with all authority. Do not let anyone despise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늙은 남자로는 절제하며 경건하며 신중하며 믿음과 사랑과 인내함에 온전하게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the older men to be temperate, worthy of respect, self-controlled, and sound in faith, in love and in endurance.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늙은 여자로는 이와 같이 행실이 거룩하며 모함하지 말며 많은 술의 종이 되지 아니하며 선한 것을 가르치는 자들이 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Likewise, teach the older women to be reverent in the way they live, not to be slanderers or addicted to much wine, but to teach what is good.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그들로 젊은 여자들을 교훈하되 그 남편과 자녀를 사랑하며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can train the younger women to love their husbands and children,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신중하며 순전하며 집안 일을 하며 선하며 자기 남편에게 복종하게 하라 이는 하나님의 말씀이 비방을 받지 않게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be self-controlled and pure, to be busy at home, to be kind, and to be subject to their husbands, so that no one will malign the word of God.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너는 이와 같이 젊은 남자들을 신중하도록 권면하되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Similarly, encourage the young men to be self-controlled.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범사에 네 자신이 선한 일의 본을 보이며 교훈에 부패하지 아니함과 단정함과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everything set them an example by doing what is good. In your teaching show integrity, seriousness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책망할 것이 없는 바른 말을 하게 하라 이는 대적하는 자로 하여금 부끄러워 우리를 악하다 할 것이 없게 하려 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soundness of speech that cannot be condemned, so that those who oppose you may be ashamed because they have nothing bad to say about us.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디도서 Titus | 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종들은 자기 상전들에게 범사에 순종하여 기쁘게 하고 거슬러 말하지 말며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Teach slaves to be subject to their masters in everything, to try to please them, not to talk back to them,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