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미쁘다 이 말이여, 곧 사람이 감독의 직분을 얻으려 함은 선한 일을 사모하는 것이라 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Here is a trustworthy saying: If anyone sets his heart on being an overseer, he desires a noble task.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이에 이 사람들을 먼저 시험하여 보고 그 후에 책망할 것이 없으면 집사의 직분을 맡게 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must first be tested; and then if there is nothing against them, let them serve as deacons.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여자들도 이와 같이 정숙하고 모함하지 아니하며 절제하며 모든 일에 충성된 자라야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same way, their wives are to be women worthy of respect, not malicious talkers but temperate and trustworthy in everything.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집사들은 한 아내의 남편이 되어 자녀와 자기 집을 잘 다스리는 자일지니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deacon must be the husband of but one wife and must manage his children and his household well.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집사의 직분을 잘한 자들은 아름다운 지위와 그리스도 예수 안에 있는 믿음에 큰 담력을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have served well gain an excellent standing and great assurance in their faith in Christ Jesus.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속히 네게 가기를 바라나 이것을 네게 쓰는 것은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Although I hope to come to you soon, I am writing you these instructions so that,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만일 내가 지체하면 너로 하여금 하나님의 집에서 어떻게 행하여야 할지를 알게 하려 함이니 이 집은 살아 계신 하나님의 교회요 진리의 기둥과 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am delayed, you will know how people ought to conduct themselves in God's household, which is the church of the living God, the pillar and foundation of the truth.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크도다 경건의 비밀이여, 그렇지 않다 하는 이 없도다 ○그는 육신으로 나타난 바 되시고 영으로 의롭다 하심을 받으시고 천사들에게 보이시고 만국에서 전파되시고 세상에서 믿은 바 되시고 영광 가운데서 올려지셨느니라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Beyond all question, the mystery of godliness is great: He appeared in a body, was vindicated by the Spirit, was seen by angels, was preached among the nations, was believed on in the world, was taken up in glory.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그러므로 감독은 책망할 것이 없으며 한 아내의 남편이 되며 절제하며 신중하며 단정하며 나그네를 대접하며 가르치기를 잘하며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overseer must be above reproach, the husband of but one wife, temperate, self-controlled, respectable, hospitable, able to teach,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술을 즐기지 아니하며 구타하지 아니하며 오직 관용하며 다투지 아니하며 돈을 사랑하지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given to drunkenness, not violent but gentle, not quarrelsome, not a lover of money.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자기 집을 잘 다스려 자녀들로 모든 공손함으로 복종하게 하는 자라야 할지며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must manage his own family well and see that his children obey him with proper respect.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사람이 자기 집을 다스릴 줄 알지 못하면 어찌 하나님의 교회를 돌보리요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(If anyone does not know how to manage his own family, how can he take care of God's church?)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새로 입교한 자도 말지니 교만하여져서 마귀를 정죄하는 그 정죄에 빠질까 함이요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must not be a recent convert, or he may become conceited and fall under the same judgment as the devil.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또한 외인에게서도 선한 증거를 얻은 자라야 할지니 비방과 마귀의 올무에 빠질까 염려하라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must also have a good reputation with outsiders, so that he will not fall into disgrace and into the devil's trap.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이와 같이 집사들도 정중하고 일구이언을 하지 아니하고 술에 인박히지 아니하고 더러운 이를 탐하지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Deacons, likewise, are to be men worthy of respect, sincere, not indulging in much wine, and not pursuing dishonest gain.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깨끗한 양심에 믿음의 비밀을 가진 자라야 할지니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must keep hold of the deep truths of the faith with a clear conscience.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