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 앞과 살아 있는 자와 죽은 자를 심판하실 그리스도 예수 앞에서 그가 나타나실 것과 그의 나라를 두고 엄히 명하노니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presence of God and of Christ Jesus, who will judge the living and the dead, and in view of his appearing and his kingdom, I give you this charge: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데마는 이 세상을 사랑하여 나를 버리고 데살로니가로 갔고 그레스게는 갈라디아로, 디도는 달마디아로 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Demas, because he loved this world, has deserted me and has gone to Thessalonica. Crescens has gone to Galatia, and Titus to Dalmatia.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누가만 나와 함께 있느니라 네가 올 때에 마가를 데리고 오라 그가 나의 일에 유익하니라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Only Luke is with me. Get Mark and bring him with you, because he is helpful to me in my ministry.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두기고는 에베소로 보내었노라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sent Tychicus to Ephesus.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네가 올 때에 내가 드로아 가보의 집에 둔 겉옷을 가지고 오고 또 책은 특별히 가죽 종이에 쓴 것을 가져오라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come, bring the cloak that I left with Carpus at Troas, and my scrolls, especially the parchments.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구리 세공업자 알렉산더가 내게 해를 많이 입혔으매 주께서 그 행한 대로 그에게 갚으시리니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Alexander the metalworker did me a great deal of harm. The Lord will repay him for what he has done.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너도 그를 주의하라 그가 우리 말을 심히 대적하였느니라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too should be on your guard against him, because he strongly opposed our message.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처음 변명할 때에 나와 함께 한 자가 하나도 없고 다 나를 버렸으나 그들에게 허물을 돌리지 않기를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my first defense, no one came to my support, but everyone deserted me. May it not be held against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주께서 내 곁에 서서 나에게 힘을 주심은 나로 말미암아 선포된 말씀이 온전히 전파되어 모든 이방인이 듣게 하려 하심이니 내가 사자의 입에서 건짐을 받았느니라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stood at my side and gave me strength, so that through me the message might be fully proclaimed and all the Gentiles might hear it. And I was delivered from the lion's mouth.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나를 모든 악한 일에서 건져내시고 또 그의 천국에 들어가도록 구원하시리니 그에게 영광이 세세무궁토록 있을지어다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rescue me from every evil attack and will bring me safely to his heavenly kingdom. To him be glory for ever and ever. Amen.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브리스가와 아굴라와 및 오네시보로의 집에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Priscilla and Aquila and the household of Onesiphorus.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너는 말씀을 전파하라 때를 얻든지 못 얻든지 항상 힘쓰라 범사에 오래 참음과 가르침으로 경책하며 경계하며 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Preach the Word; be prepared in season and out of season; correct, rebuke and encourage -- with great patience and careful instruction.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에라스도는 고린도에 머물러 있고 드로비모는 병들어서 밀레도에 두었노니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Erastus stayed in Corinth, and I left Trophimus sick in Miletus.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겨울 전에 어서 오라 으불로와 부데와 리노와 글라우디아와 모든 형제가 다 네게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your best to get here before winter. Eubulus greets you, and so do Pudens, Linus, Claudia and all the brothers.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나는 주께서 네 심령에 함께 계시기를 바라노니 은혜가 너희와 함께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be with your spirit. Grace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때가 이르리니 사람이 바른 교훈을 받지 아니하며 귀가 가려워서 자기의 사욕을 따를 스승을 많이 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time will come when men will not put up with sound doctrine. Instead, to suit their own desires, they will gather around them a great number of teachers to say what their itching ears want to hear.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그 귀를 진리에서 돌이켜 허탄한 이야기를 따르리라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turn their ears away from the truth and turn aside to myths.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그러나 너는 모든 일에 신중하여 고난을 받으며 전도자의 일을 하며 네 직무를 다하라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keep your head in all situations, endure hardship, do the work of an evangelist, discharge all the duties of your ministry.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전제와 같이 내가 벌써 부어지고 나의 떠날 시각이 가까웠도다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am already being poured out like a drink offering, and the time has come for my departure.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나는 선한 싸움을 싸우고 나의 달려갈 길을 마치고 믿음을 지켰으니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fought the good fight, I have finished the race, I have kept the faith.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이제 후로는 나를 위하여 의의 면류관이 예비되었으므로 주 곧 의로우신 재판장이 그 날에 내게 주실 것이며 내게만 아니라 주의 나타나심을 사모하는 모든 자에게도니라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there is in store for me the crown of righteousness, which the Lord, the righteous Judge, will award to me on that day -- and not only to me, but also to all who have longed for his appearing.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어서 속히 내게로 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your best to come to me quickly,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