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각 사람은 위에 있는 권세들에게 복종하라 권세는 하나님으로부터 나지 않음이 없나니 모든 권세는 다 하나님께서 정하신 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Everyone must submit himself to the governing authorities, for there is no authority except that which God has established. The authorities that exist have been established by God.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사랑은 이웃에게 악을 행하지 아니하나니 그러므로 사랑은 율법의 완성이니라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Love does no harm to its neighbor. Therefore love is the fulfillment of the law.</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또한 너희가 이 시기를 알거니와 자다가 깰 때가 벌써 되었으니 이는 이제 우리의 구원이 처음 믿을 때보다 가까웠음이라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do this, understanding the present time. The hour has come for you to wake up from your slumber, because our salvation is nearer now than when we first believed.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밤이 깊고 낮이 가까웠으니 그러므로 우리가 어둠의 일을 벗고 빛의 갑옷을 입자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night is nearly over; the day is almost here. So let us put aside the deeds of darkness and put on the armor of light.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낮에와 같이 단정히 행하고 방탕하거나 술 취하지 말며 음란하거나 호색하지 말며 다투거나 시기하지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us behave decently, as in the daytime, not in orgies and drunkenness, not in sexual immorality and debauchery, not in dissension and jealousy.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오직 주 예수 그리스도로 옷 입고 정욕을 위하여 육신의 일을 도모하지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Rather, clothe yourselves with the Lord Jesus Christ, and do not think about how to gratify the desires of the sinful nature.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그러므로 권세를 거스르는 자는 하나님의 명을 거스름이니 거스르는 자들은 심판을 자취하리라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Consequently, he who rebels against the authority is rebelling against what God has instituted, and those who do so will bring judgment on themselves.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다스리는 자들은 선한 일에 대하여 두려움이 되지 않고 악한 일에 대하여 되나니 네가 권세를 두려워하지 아니하려느냐 선을 행하라 그리하면 그에게 칭찬을 받으리라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rulers hold no terror for those who do right, but for those who do wrong. Do you want to be free from fear of the one in authority? Then do what is right and he will commend you.</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그는 하나님의 사역자가 되어 네게 선을 베푸는 자니라 그러나 네가 악을 행하거든 두려워하라 그가 공연히 칼을 가지지 아니하였으니 곧 하나님의 사역자가 되어 악을 행하는 자에게 진노하심을 따라 보응하는 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he is God's servant to do you good. But if you do wrong, be afraid, for he does not bear the sword for nothing. He is God's servant, an agent of wrath to bring punishment on the wrongdoer.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그러므로 복종하지 아니할 수 없으니 진노 때문에 할 것이 아니라 양심을 따라 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it is necessary to submit to the authorities, not only because of possible punishment but also because of conscience.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너희가 조세를 바치는 것도 이로 말미암음이라 그들이 하나님의 일꾼이 되어 바로 이 일에 항상 힘쓰느니라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also why you pay taxes, for the authorities are God's servants, who give their full time to governing.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모든 자에게 줄 것을 주되 조세를 받을 자에게 조세를 바치고 관세를 받을 자에게 관세를 바치고 두려워할 자를 두려워하며 존경할 자를 존경하라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Give everyone what you owe him: If you owe taxes, pay taxes; if revenue, then revenue; if respect, then respect; if honor, then honor.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피차 사랑의 빚 외에는 아무에게든지 아무 빚도 지지 말라 남을 사랑하는 자는 율법을 다 이루었느니라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no debt remain outstanding, except the continuing debt to love one another, for he who loves his fellowman has fulfilled the law.</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간음하지 말라, 살인하지 말라, 도둑질하지 말라, 탐내지 말라 한 것과 그 외에 다른 계명이 있을지라도 네 이웃을 네 자신과 같이 사랑하라 하신 그 말씀 가운데 다 들었느니라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commandments, "Do not commit adultery," "Do not murder," "Do not steal," "Do not covet," and whatever other commandment there may be, are summed up in this one rule: "Love your neighbor as yourself."</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