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믿음이 연약한 자를 너희가 받되 그의 의견을 비판하지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Accept him whose faith is weak, without passing judgment on disputable matters.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어찌하여 네 형제를 비판하느냐 어찌하여 네 형제를 업신여기느냐 우리가 다 하나님의 심판대 앞에 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then, why do you judge your brother? Or why do you look down on your brother? For we will all stand before God's judgment seat.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기록되었으되 주께서 이르시되 내가 살았노니 모든 무릎이 내게 꿇을 것이요 모든 혀가 하나님께 자백하리라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written: "`As surely as I live,' says the Lord, `every knee will bow before me; every tongue will confess to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이러므로 우리 각 사람이 자기 일을 하나님께 직고하리라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each of us will give an account of himself to God.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그런즉 우리가 다시는 서로 비판하지 말고 도리어 부딪칠 것이나 거칠 것을 형제 앞에 두지 아니하도록 주의하라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let us stop passing judgment on one another. Instead, make up your mind not to put any stumbling block or obstacle in your brother's way.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주 예수 안에서 알고 확신하노니 무엇이든지 스스로 속된 것이 없으되 다만 속되게 여기는 그 사람에게는 속되니라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one who is in the Lord Jesus, I am fully convinced that no food is unclean in itself. But if anyone regards something as unclean, then for him it is unclean.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만일 음식으로 말미암아 네 형제가 근심하게 되면 이는 네가 사랑으로 행하지 아니함이라 그리스도께서 대신하여 죽으신 형제를 네 음식으로 망하게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your brother is distressed because of what you eat, you are no longer acting in love. Do not by your eating destroy your brother for whom Christ died.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너희의 선한 것이 비방을 받지 않게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allow what you consider good to be spoken of as evil.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하나님의 나라는 먹는 것과 마시는 것이 아니요 오직 성령 안에 있는 의와 평강과 희락이라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kingdom of God is not a matter of eating and drinking, but of righteousness, peace and joy in the Holy Spirit,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이로써 그리스도를 섬기는 자는 하나님을 기쁘시게 하며 사람에게도 칭찬을 받느니라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anyone who serves Christ in this way is pleasing to God and approved by men.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우리가 화평의 일과 서로 덕을 세우는 일을 힘쓰나니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therefore make every effort to do what leads to peace and to mutual edification.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어떤 사람은 모든 것을 먹을 만한 믿음이 있고 믿음이 연약한 자는 채소만 먹느니라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man's faith allows him to eat everything, but another man, whose faith is weak, eats only vegetables.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음식으로 말미암아 하나님의 사업을 무너지게 하지 말라 만물이 다 깨끗하되 거리낌으로 먹는 사람에게는 악한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destroy the work of God for the sake of food. All food is clean, but it is wrong for a man to eat anything that causes someone else to stumble.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고기도 먹지 아니하고 포도주도 마시지 아니하고 무엇이든지 네 형제로 거리끼게 하는 일을 아니함이 아름다우니라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better not to eat meat or drink wine or to do anything else that will cause your brother to fall.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네게 있는 믿음을 하나님 앞에서 스스로 가지고 있으라 자기가 옳다 하는 바로 자기를 정죄하지 아니하는 자는 복이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whatever you believe about these things keep between yourself and God. Blessed is the man who does not condemn himself by what he approves.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의심하고 먹는 자는 정죄되었나니 이는 믿음을 따라 하지 아니하였기 때문이라 믿음을 따라 하지 아니하는 것은 다 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who has doubts is condemned if he eats, because his eating is not from faith; and everything that does not come from faith is sin.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먹는 자는 먹지 않는 자를 업신여기지 말고 먹지 않는 자는 먹는 자를 비판하지 말라 이는 하나님이 그를 받으셨음이라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eats everything must not look down on him who does not, and the man who does not eat everything must not condemn the man who does, for God has accepted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남의 하인을 비판하는 너는 누구냐 그가 서 있는 것이나 넘어지는 것이 자기 주인에게 있으매 그가 세움을 받으리니 이는 그를 세우시는 권능이 주께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you to judge someone else's servant? To his own master he stands or falls. And he will stand, for the Lord is able to make him stand.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어떤 사람은 이 날을 저 날보다 낫게 여기고 어떤 사람은 모든 날을 같게 여기나니 각각 자기 마음으로 확정할지니라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man considers one day more sacred than another; another man considers every day alike. Each one should be fully convinced in his own mind.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날을 중히 여기는 자도 주를 위하여 중히 여기고 먹는 자도 주를 위하여 먹으니 이는 하나님께 감사함이요 먹지 않는 자도 주를 위하여 먹지 아니하며 하나님께 감사하느니라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regards one day as special, does so to the Lord. He who eats meat, eats to the Lord, for he gives thanks to God; and he who abstains, does so to the Lord and gives thanks to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 중에 누구든지 자기를 위하여 사는 자가 없고 자기를 위하여 죽는 자도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none of us lives to himself alone and none of us dies to himself alone.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살아도 주를 위하여 살고 죽어도 주를 위하여 죽나니 그러므로 사나 죽으나 우리가 주의 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live, we live to the Lord; and if we die, we die to the Lord. So, whether we live or die, we belong to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이를 위하여 그리스도께서 죽었다가 다시 살아나셨으니 곧 죽은 자와 산 자의 주가 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very reason, Christ died and returned to life so that he might be the Lord of both the dead and the living.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