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믿음이 강한 우리는 마땅히 믿음이 약한 자의 약점을 담당하고 자기를 기쁘게 하지 아니할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who are strong ought to bear with the failings of the weak and not to please ourselves.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이르되 열방들아 주의 백성과 함께 즐거워하라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it says, "Rejoice, O Gentiles, with his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모든 열방들아 주를 찬양하며 모든 백성들아 그를 찬송하라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again, "Praise the Lord, all you Gentiles, and sing praises to him, all you peoples."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이사야가 이르되 이새의 뿌리 곧 열방을 다스리기 위하여 일어나시는 이가 있으리니 열방이 그에게 소망을 두리라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again, Isaiah says, "The Root of Jesse will spring up, one who will arise to rule over the nations; the Gentiles will hope in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소망의 하나님이 모든 기쁨과 평강을 믿음 안에서 너희에게 충만하게 하사 성령의 능력으로 소망이 넘치게 하시기를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God of hope fill you with all joy and peace as you trust in him, so that you may overflow with hope by the power of the Holy Spirit.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형제들아 너희가 스스로 선함이 가득하고 모든 지식이 차서 능히 서로 권하는 자임을 나도 확신하노라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am convinced, my brothers, that you yourselves are full of goodness, complete in knowledge and competent to instruct one another.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내가 너희로 다시 생각나게 하려고 하나님께서 내게 주신 은혜로 말미암아 더욱 담대히 대략 너희에게 썼노니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written you quite boldly on some points, as if to remind you of them again, because of the grace God gave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은혜는 곧 나로 이방인을 위하여 그리스도 예수의 일꾼이 되어 하나님의 복음의 제사장 직분을 하게 하사 이방인을 제물로 드리는 것이 성령 안에서 거룩하게 되어 받으실 만하게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be a minister of Christ Jesus to the Gentiles with the priestly duty of proclaiming the gospel of God, so that the Gentiles might become an offering acceptable to God, sanctified by the Holy Spirit.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내가 그리스도 예수 안에서 하나님의 일에 대하여 자랑하는 것이 있거니와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glory in Christ Jesus in my service to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그리스도께서 이방인들을 순종하게 하기 위하여 나를 통하여 역사하신 것 외에는 내가 감히 말하지 아니하노라 그 일은 말과 행위로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venture to speak of anything except what Christ has accomplished through me in leading the Gentiles to obey God by what I have said and done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표적과 기사의 능력으로 성령의 능력으로 이루어졌으며 그리하여 내가 예루살렘으로부터 두루 행하여 일루리곤까지 그리스도의 복음을 편만하게 전하였노라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power of signs and miracles, through the power of the Spirit. So from Jerusalem all the way around to Illyricum, I have fully proclaimed the gospel of Christ.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 각 사람이 이웃을 기쁘게 하되 선을 이루고 덕을 세우도록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us should please his neighbor for his good, to build him up.</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내가 그리스도의 이름을 부르는 곳에는 복음을 전하지 않기를 힘썼노니 이는 남의 터 위에 건축하지 아니하려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has always been my ambition to preach the gospel where Christ was not known, so that I would not be building on someone else's foundation.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기록된 바 주의 소식을 받지 못한 자들이 볼 것이요 듣지 못한 자들이 깨달으리라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as it is written: "Those who were not told about him will see, and those who have not heard will understand."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또한 내가 너희에게 가려 하던 것이 여러 번 막혔더니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 have often been hindered from coming to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이제는 이 지방에 일할 곳이 없고 또 여러 해 전부터 언제든지 서바나로 갈 때에 너희에게 가기를 바라고 있었으니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that there is no more place for me to work in these regions, and since I have been longing for many years to see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이는 지나가는 길에 너희를 보고 먼저 너희와 사귐으로 얼마간 기쁨을 가진 후에 너희가 그리로 보내주기를 바람이라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plan to do so when I go to Spain. I hope to visit you while passing through and to have you assist me on my journey there, after I have enjoyed your company for a while.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그러나 이제는 내가 성도를 섬기는 일로 예루살렘에 가노니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however, I am on my way to Jerusalem in the service of the saints there.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이는 마게도냐와 아가야 사람들이 예루살렘 성도 중 가난한 자들을 위하여 기쁘게 얼마를 연보하였음이라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Macedonia and Achaia were pleased to make a contribution for the poor among the saints in Jerusalem.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저희가 기뻐서 하였거니와 또한 저희는 그들에게 빚진 자니 만일 이방인들이 그들의 영적인 것을 나눠 가졌으면 육적인 것으로 그들을 섬기는 것이 마땅하니라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pleased to do it, and indeed they owe it to them. For if the Gentiles have shared in the Jews' spiritual blessings, they owe it to the Jews to share with them their material blessings.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내가 이 일을 마치고 이 열매를 그들에게 확증한 후에 너희에게 들렀다가 서바나로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after I have completed this task and have made sure that they have received this fruit, I will go to Spain and visit you on the way.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너희에게 나아갈 때에 그리스도의 충만한 복을 가지고 갈 줄을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when I come to you, I will come in the full measure of the blessing of Christ.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그리스도께서도 자기를 기쁘게 하지 아니하셨나니 기록된 바 주를 비방하는 자들의 비방이 내게 미쳤나이다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even Christ did not please himself but, as it is written: "The insults of those who insult you have fallen on me."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형제들아 내가 우리 주 예수 그리스도와 성령의 사랑으로 말미암아 너희를 권하노니 너희 기도에 나와 힘을 같이하여 나를 위하여 하나님께 빌어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urge you, brothers, by our Lord Jesus Christ and by the love of the Spirit, to join me in my struggle by praying to God for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나로 유대에서 순종하지 아니하는 자들로부터 건짐을 받게 하고 또 예루살렘에 대하여 내가 섬기는 일을 성도들이 받을 만하게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Pray that I may be rescued from the unbelievers in Judea and that my service in Jerusalem may be acceptable to the saints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나로 하나님의 뜻을 따라 기쁨으로 너희에게 나아가 너희와 함께 편히 쉬게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by God's will I may come to you with joy and together with you be refreshed.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평강의 하나님께서 너희 모든 사람과 함께 계실지어다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peace be with you all. Amen.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무엇이든지 전에 기록된 바는 우리의 교훈을 위하여 기록된 것이니 우리로 하여금 인내로 또는 성경의 위로로 소망을 가지게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everything that was written in the past was written to teach us, so that through endurance and the encouragement of the Scriptures we might have hope.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이제 인내와 위로의 하나님이 너희로 그리스도 예수를 본받아 서로 뜻이 같게 하여 주사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God who gives endurance and encouragement give you a spirit of unity among yourselves as you follow Christ Jesus,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한마음과 한 입으로 하나님 곧 우리 주 예수 그리스도의 아버지께 영광을 돌리게 하려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with one heart and mouth you may glorify the God and Father of our Lord Jesus Christ.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그리스도께서 우리를 받아 하나님께 영광을 돌리심과 같이 너희도 서로 받으라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Accept one another, then, just as Christ accepted you, in order to bring praise to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말하노니 그리스도께서 하나님의 진실하심을 위하여 할례의 추종자가 되셨으니 이는 조상들에게 주신 약속들을 견고하게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tell you that Christ has become a servant of the Jews on behalf of God's truth, to confirm the promises made to the patriarchs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이방인들도 그 긍휼하심으로 말미암아 하나님께 영광을 돌리게 하려 하심이라 기록된 바 그러므로 내가 열방 중에서 주께 감사하고 주의 이름을 찬송하리로다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 Gentiles may glorify God for his mercy, as it is written: "Therefore I will praise you among the Gentiles; I will sing hymns to your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