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겐그레아 교회의 일꾼으로 있는 우리 자매 뵈뵈를 너희에게 추천하노니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commend to you our sister Phoebe, a servant of the church in Cenchrea.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그리스도 안에서 인정함을 받은 아벨레에게 문안하라 아리스도불로의 권속에게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Apelles, tested and approved in Christ. Greet those who belong to the household of Aristobulus.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친척 헤로디온에게 문안하라 나깃수의 가족 중 주 안에 있는 자들에게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Herodion, my relative. Greet those in the household of Narcissus who are in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 안에서 수고한 드루배나와 드루보사에게 문안하라 주 안에서 많이 수고하고 사랑하는 버시에게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Tryphena and Tryphosa, those women who work hard in the Lord. Greet my dear friend Persis, another woman who has worked very hard in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 안에서 택하심을 입은 루포와 그의 어머니에게 문안하라 그의 어머니는 곧 내 어머니니라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Rufus, chosen in the Lord, and his mother, who has been a mother to me, too.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아순그리도와 블레곤과 허메와 바드로바와 허마와 및 그들과 함께 있는 형제들에게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Asyncritus, Phlegon, Hermes, Patrobas, Hermas and the brothers with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빌롤로고와 율리아와 또 네레오와 그의 자매와 올름바와 그들과 함께 있는 모든 성도에게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Philologus, Julia, Nereus and his sister, and Olympas and all the saints with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너희가 거룩하게 입맞춤으로 서로 문안하라 그리스도의 모든 교회가 다 너희에게 문안하느니라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one another with a holy kiss. All the churches of Christ send greetings.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형제들아 내가 너희를 권하노니 너희가 배운 교훈을 거슬러 분쟁을 일으키거나 거치게 하는 자들을 살피고 그들에게서 떠나라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urge you, brothers, to watch out for those who cause divisions and put obstacles in your way that are contrary to the teaching you have learned. Keep away from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이같은 자들은 우리 주 그리스도를 섬기지 아니하고 다만 자기들의 배만 섬기나니 교활한 말과 아첨하는 말로 순진한 자들의 마음을 미혹하느니라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such people are not serving our Lord Christ, but their own appetites. By smooth talk and flattery they deceive the minds of naive people.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너희의 순종함이 모든 사람에게 들리는지라 그러므로 내가 너희로 말미암아 기뻐하노니 너희가 선한 데 지혜롭고 악한 데 미련하기를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Everyone has heard about your obedience, so I am full of joy over you; but I want you to be wise about what is good, and innocent about what is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너희는 주 안에서 성도들의 합당한 예절로 그를 영접하고 무엇이든지 그에게 소용되는 바를 도와 줄지니 이는 그가 여러 사람과 나의 보호자가 되었음이라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ask you to receive her in the Lord in a way worthy of the saints and to give her any help she may need from you, for she has been a great help to many people, including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평강의 하나님께서 속히 사탄을 너희 발 아래에서 상하게 하시리라 우리 주 예수의 은혜가 너희에게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God of peace will soon crush Satan under your feet. The grace of our Lord Jesus be with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나의 동역자 디모데와 나의 친척 누기오와 야손과 소시바더가 너희에게 문안하느니라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Timothy, my fellow worker, sends his greetings to you, as do Lucius, Jason and Sosipater, my relatives.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 편지를 기록하는 나 더디오도 주 안에서 너희에게 문안하노라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I, Tertius, who wrote down this letter, greet you in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나와 온 교회를 돌보아 주는 가이오도 너희에게 문안하고 이 성의 재무관 에라스도와 형제 구아도도 너희에게 문안하느니라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Gaius, whose hospitality I and the whole church here enjoy, sends you his greetings. Erastus, who is the city's director of public works, and our brother Quartus send you their greetings.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나의 복음과 예수 그리스도를 전파함은 영세 전부터 감추어졌다가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to him who is able to establish you by my gospel and the proclamation of Jesus Christ, according to the revelation of the mystery hidden for long ages past,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이제는 나타내신 바 되었으며 영원하신 하나님의 명을 따라 선지자들의 글로 말미암아 모든 민족이 믿어 순종하게 하시려고 알게 하신 바 그 신비의 계시를 따라 된 것이니 이 복음으로 너희를 능히 견고하게 하실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now revealed and made known through the prophetic writings by the command of the eternal God, so that all nations might believe and obey him --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지혜로우신 하나님께 예수 그리스도로 말미암아 영광이 세세무궁하도록 있을지어다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only wise God be glory forever through Jesus Christ!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너희는 그리스도 예수 안에서 나의 동역자들인 브리스가와 아굴라에게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Priscilla and Aquila, my fellow workers in Christ Jesus.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내 목숨을 위하여 자기들의 목까지도 내놓았나니 나뿐 아니라 이방인의 모든 교회도 그들에게 감사하느니라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risked their lives for me. Not only I but all the churches of the Gentiles are grateful to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저의 집에 있는 교회에도 문안하라 내가 사랑하는 에배네도에게 문안하라 그는 아시아에서 그리스도께 처음 맺은 열매니라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also the church that meets at their house. Greet my dear friend Epenetus, who was the first convert to Christ in the province of Asia.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너희를 위하여 많이 수고한 마리아에게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Mary, who worked very hard for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친척이요 나와 함께 갇혔던 안드로니고와 유니아에게 문안하라 그들은 사도들에게 존중히 여겨지고 또한 나보다 먼저 그리스도 안에 있는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Andronicus and Junias, my relatives who have been in prison with me. They are outstanding among the apostles, and they were in Christ before I was.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주 안에서 내 사랑하는 암블리아에게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Ampliatus, whom I love in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그리스도 안에서 우리의 동역자인 우르바노와 나의 사랑하는 스다구에게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Urbanus, our fellow worker in Christ, and my dear friend Stachys.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