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그런즉 유대인의 나음이 무엇이며 할례의 유익이 무엇이냐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advantage, then, is there in being a Jew, or what value is there in circumcision?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기록된 바 의인은 없나니 하나도 없으며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"There is no one righteous, not even 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깨닫는 자도 없고 하나님을 찾는 자도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one who understands, no one who seeks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 치우쳐 함께 무익하게 되고 선을 행하는 자는 없나니 하나도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have turned away, they have together become worthless; there is no one who does good, not even 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그들의 목구멍은 열린 무덤이요 그 혀로는 속임을 일삼으며 그 입술에는 독사의 독이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throats are open graves; their tongues practice deceit." "The poison of vipers is on their lips."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입에는 저주와 악독이 가득하고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mouths are full of cursing and bitterness."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발은 피 흘리는 데 빠른지라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feet are swift to shed blood;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파멸과 고생이 그 길에 있어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ruin and misery mark their ways,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평강의 길을 알지 못하였고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way of peace they do not know."</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그들의 눈 앞에 하나님을 두려워함이 없느니라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fear of God before their eyes."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우리가 알거니와 무릇 율법이 말하는 바는 율법 아래에 있는 자들에게 말하는 것이니 이는 모든 입을 막고 온 세상으로 하나님의 심판 아래에 있게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we know that whatever the law says, it says to those who are under the law, so that every mouth may be silenced and the whole world held accountable to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범사에 많으니 우선은 그들이 하나님의 말씀을 맡았음이니라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Much in every way! First of all, they have been entrusted with the very words of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그러므로 율법의 행위로 그의 앞에 의롭다 하심을 얻을 육체가 없나니 율법으로는 죄를 깨달음이니라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no one will be declared righteous in his sight by observing the law; rather, through the law we become conscious of sin.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이제는 율법 외에 하나님의 한 의가 나타났으니 율법과 선지자들에게 증거를 받은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a righteousness from God, apart from law, has been made known, to which the Law and the Prophets testify.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곧 예수 그리스도를 믿음으로 말미암아 모든 믿는 자에게 미치는 하나님의 의니 차별이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righteousness from God comes through faith in Jesus Christ to all who believe. There is no difference,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모든 사람이 죄를 범하였으매 하나님의 영광에 이르지 못하더니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have sinned and fall short of the glory of God,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그리스도 예수 안에 있는 속량으로 말미암아 하나님의 은혜로 값 없이 의롭다 하심을 얻은 자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are justified freely by his grace through the redemption that came by Christ Jesus.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 예수를 하나님이 그의 피로써 믿음으로 말미암는 화목제물로 세우셨으니 이는 하나님께서 길이 참으시는 중에 전에 지은 죄를 간과하심으로 자기의 의로우심을 나타내려 하심이니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presented him as a sacrifice of atonement, through faith in his blood. He did this to demonstrate his justice, because in his forbearance he had left the sins committed beforehand unpunished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곧 이 때에 자기의 의로우심을 나타내사 자기도 의로우시며 또한 예수 믿는 자를 의롭다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it to demonstrate his justice at the present time, so as to be just and the one who justifies those who have faith in Jesus.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그런즉 자랑할 데가 어디냐 있을 수가 없느니라 무슨 법으로냐 행위로냐 아니라 오직 믿음의 법으로니라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then, is boasting? It is excluded. On what principle? On that of observing the law? No, but on that of faith.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사람이 의롭다 하심을 얻는 것은 율법의 행위에 있지 않고 믿음으로 되는 줄 우리가 인정하노라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maintain that a man is justified by faith apart from observing the law.</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하나님은 다만 유대인의 하나님이시냐 또한 이방인의 하나님은 아니시냐 진실로 이방인의 하나님도 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God the God of Jews only? Is he not the God of Gentiles too? Yes, of Gentiles too,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어떤 자들이 믿지 아니하였으면 어찌하리요 그 믿지 아니함이 하나님의 미쁘심을 폐하겠느냐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if some did not have faith? Will their lack of faith nullify God's faithfulness?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할례자도 믿음으로 말미암아 또한 무할례자도 믿음으로 말미암아 의롭다 하실 하나님은 한 분이시니라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there is only one God, who will justify the circumcised by faith and the uncircumcised through that same faith.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그런즉 우리가 믿음으로 말미암아 율법을 파기하느냐 그럴 수 없느니라 도리어 율법을 굳게 세우느니라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we, then, nullify the law by this faith? Not at all! Rather, we uphold the law.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그럴 수 없느니라 사람은 다 거짓되되 오직 하나님은 참되시다 할지어다 기록된 바 주께서 주의 말씀에 의롭다 함을 얻으시고 판단 받으실 때에 이기려 하심이라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at all! Let God be true, and every man a liar. As it is written: "So that you may be proved right when you speak and prevail when you judge."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우리 불의가 하나님의 의를 드러나게 하면 무슨 말 하리요 (내가 사람의 말하는 대로 말하노니) 진노를 내리시는 하나님이 불의하시냐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our unrighteousness brings out God's righteousness more clearly, what shall we say? That God is unjust in bringing his wrath on us? (I am using a human argument.)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결코 그렇지 아니하니라 만일 그러하면 하나님께서 어찌 세상을 심판하시리요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Certainly not! If that were so, how could God judge the world?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나의 거짓말로 하나님의 참되심이 더 풍성하여 그의 영광이 되었다면 어찌 내가 죄인처럼 심판을 받으리요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Someone might argue, "If my falsehood enhances God's truthfulness and so increases his glory, why am I still condemned as a sinner?"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또는 그러면 선을 이루기 위하여 악을 행하자 하지 않겠느냐 어떤 이들이 이렇게 비방하여 우리가 이런 말을 한다고 하니 그들은 정죄 받는 것이 마땅하니라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not say -- as we are being slanderously reported as saying and as some claim that we say -- "Let us do evil that good may result"? Their condemnation is deserved.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그러면 어떠하냐 우리는 나으냐 결코 아니라 유대인이나 헬라인이나 다 죄 아래에 있다고 우리가 이미 선언하였느니라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we conclude then? Are we any better? Not at all! We have already made the charge that Jews and Gentiles alike are all under sin.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