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그리스도 안에서 참말을 하고 거짓말을 아니하노라 나에게 큰 근심이 있는 것과 마음에 그치지 않는 고통이 있는 것을 내 양심이 성령 안에서 나와 더불어 증언하노니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speak the truth in Christ -- I am not lying, my conscience confirms it in the Holy Spirit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그뿐 아니라 또한 리브가가 우리 조상 이삭 한 사람으로 말미암아 임신하였는데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only that, but Rebekah's children had one and the same father, our father Isaac.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자식들이 아직 나지도 아니하고 무슨 선이나 악을 행하지 아니한 때에 택하심을 따라 되는 하나님의 뜻이 행위로 말미암지 않고 오직 부르시는 이로 말미암아 서게 하려 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Yet, before the twins were born or had done anything good or bad -- in order that God's purpose in election might stand: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리브가에게 이르시되 큰 자가 어린 자를 섬기리라 하셨나니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by works but by him who calls -- she was told, "The older will serve the younger."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기록된 바 내가 야곱은 사랑하고 에서는 미워하였다 하심과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Just as it is written: "Jacob I loved, but Esau I hated."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그런즉 우리가 무슨 말을 하리요 하나님께 불의가 있느냐 그럴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then shall we say? Is God unjust? Not at all!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모세에게 이르시되 내가 긍휼히 여길 자를 긍휼히 여기고 불쌍히 여길 자를 불쌍히 여기리라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says to Moses, "I will have mercy on whom I have mercy, and I will have compassion on whom I have compassion."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그런즉 원하는 자로 말미암음도 아니요 달음박질하는 자로 말미암음도 아니요 오직 긍휼히 여기시는 하나님으로 말미암음이니라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does not, therefore, depend on man's desire or effort, but on God's mercy.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성경이 바로에게 이르시되 내가 이 일을 위하여 너를 세웠으니 곧 너로 말미암아 내 능력을 보이고 내 이름이 온 땅에 전파되게 하려 함이라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Scripture says to Pharaoh: "I raised you up for this very purpose, that I might display my power in you and that my name might be proclaimed in all the earth."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그런즉 하나님께서 하고자 하시는 자를 긍휼히 여기시고 하고자 하시는 자를 완악하게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God has mercy on whom he wants to have mercy, and he hardens whom he wants to harden.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혹 네가 내게 말하기를 그러면 하나님이 어찌하여 허물하시느냐 누가 그 뜻을 대적하느냐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of you will say to me: "Then why does God still blame us? For who resists his will?"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내용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great sorrow and unceasing anguish in my heart.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 사람아 네가 누구이기에 감히 하나님께 반문하느냐 지음을 받은 물건이 지은 자에게 어찌 나를 이같이 만들었느냐 말하겠느냐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who are you, O man, to talk back to God? "Shall what is formed say to him who formed it, `Why did you make me like this?'"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토기장이가 진흙 한 덩이로 하나는 귀히 쓸 그릇을, 하나는 천히 쓸 그릇을 만들 권한이 없느냐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not the potter have the right to make out of the same lump of clay some pottery for noble purposes and some for common use?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만일 하나님이 그의 진노를 보이시고 그의 능력을 알게 하고자 하사 멸하기로 준비된 진노의 그릇을 오래 참으심으로 관용하시고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if God, choosing to show his wrath and make his power known, bore with great patience the objects of his wrath -- prepared for destruction?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또한 영광 받기로 예비하신 바 긍휼의 그릇에 대하여 그 영광의 풍성함을 알게 하고자 하셨을지라도 무슨 말을 하리요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if he did this to make the riches of his glory known to the objects of his mercy, whom he prepared in advance for glory --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 그릇은 우리니 곧 유대인 중에서뿐 아니라 이방인 중에서도 부르신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us, whom he also called, not only from the Jews but also from the Gentiles?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호세아의 글에도 이르기를 내가 내 백성 아닌 자를 내 백성이라, 사랑하지 아니한 자를 사랑한 자라 부르리라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he says in Hosea: "I will call them `my people' who are not my people; and I will call her `my loved one' who is not my loved one,"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너희는 내 백성이 아니라 한 그 곳에서 그들이 살아 계신 하나님의 아들이라 일컬음을 받으리라 함과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and, "It will happen that in the very place where it was said to them, `You are not my people,' they will be called `sons of the living God.'"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또 이사야가 이스라엘에 관하여 외치되 이스라엘 자손들의 수가 비록 바다의 모래 같을지라도 남은 자만 구원을 받으리니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Isaiah cries out concerning Israel: "Though the number of the Israelites be like the sand by the sea, only the remnant will be saved.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주께서 땅 위에서 그 말씀을 이루고 속히 시행하시리라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will carry out his sentence on earth with speed and finality."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또한 이사야가 미리 말한 바 만일 만군의 주께서 우리에게 씨를 남겨 두지 아니하셨더라면 우리가 소돔과 같이 되고 고모라와 같았으리로다 함과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just as Isaiah said previously: "Unless the Lord Almighty had left us descendants, we would have become like Sodom, we would have been like Gomorrah."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나의 형제 곧 골육의 친척을 위하여 내 자신이 저주를 받아 그리스도에게서 끊어질지라도 원하는 바로라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could wish that I myself were cursed and cut off from Christ for the sake of my brothers, those of my own race,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그런즉 우리가 무슨 말을 하리요 의를 따르지 아니한 이방인들이 의를 얻었으니 곧 믿음에서 난 의요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then shall we say? That the Gentiles, who did not pursue righteousness, have obtained it, a righteousness that is by faith;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의의 법을 따라간 이스라엘은 율법에 이르지 못하였으니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Israel, who pursued a law of righteousness, has not attained 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어찌 그러하냐 이는 그들이 믿음을 의지하지 않고 행위를 의지함이라 부딪칠 돌에 부딪쳤느니라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not? Because they pursued it not by faith but as if it were by works. They stumbled over the "stumbling stone."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기록된 바 보라 내가 걸림돌과 거치는 바위를 시온에 두노니 그를 믿는 자는 부끄러움을 당하지 아니하리라 함과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it is written: "See, I lay in Zion a stone that causes men to stumble and a rock that makes them fall, and the one who trusts in him will never be put to shame."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이스라엘 사람이라 그들에게는 양자 됨과 영광과 언약들과 율법을 세우신 것과 예배와 약속들이 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people of Israel. Theirs is the adoption as sons; theirs the divine glory, the covenants, the receiving of the law, the temple worship and the promises.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조상들도 그들의 것이요 육신으로 하면 그리스도가 그들에게서 나셨으니 그는 만물 위에 계셔서 세세에 찬양을 받으실 하나님이시니라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Theirs are the patriarchs, and from them is traced the human ancestry of Christ, who is God over all, forever praised! Amen.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그러나 하나님의 말씀이 폐하여진 것 같지 않도다 이스라엘에게서 난 그들이 다 이스라엘이 아니요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as though God's word had failed. For not all who are descended from Israel are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또한 아브라함의 씨가 다 그의 자녀가 아니라 오직 이삭으로부터 난 자라야 네 씨라 불리리라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Nor because they are his descendants are they all Abraham's children. On the contrary, "It is through Isaac that your offspring will be reckoned."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곧 육신의 자녀가 하나님의 자녀가 아니요 오직 약속의 자녀가 씨로 여기심을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other words, it is not the natural children who are God's children, but it is the children of the promise who are regarded as Abraham's offspring.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약속의 말씀은 이것이니 명년 이 때에 내가 이르리니 사라에게 아들이 있으리라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was how the promise was stated: "At the appointed time I will return, and Sarah will have a son."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