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하나님의 아들 예수 그리스도의 복음의 시작이라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beginning of the gospel about Jesus Christ, the Son of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곧 물에서 올라오실새 하늘이 갈라짐과 성령이 비둘기 같이 자기에게 내려오심을 보시더니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Jesus was coming up out of the water, he saw heaven being torn open and the Spirit descending on him like a dove.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하늘로부터 소리가 나기를 너는 내 사랑하는 아들이라 내가 너를 기뻐하노라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 voice came from heaven: "You are my Son, whom I love; with you I am well pleased."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성령이 곧 예수를 광야로 몰아내신지라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once the Spirit sent him out into the desert,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광야에서 사십 일을 계시면서 사탄에게 시험을 받으시며 들짐승과 함께 계시니 천사들이 수종들더라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was in the desert forty days, being tempted by Satan. He was with the wild animals, and angels attended him.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요한이 잡힌 후 예수께서 갈릴리에 오셔서 하나님의 복음을 전파하여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John was put in prison, Jesus went into Galilee, proclaiming the good news of God.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이르시되 때가 찼고 하나님의 나라가 가까이 왔으니 회개하고 복음을 믿으라 하시더라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time has come," he said. "The kingdom of God is near. Repent and believe the good news!"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갈릴리 해변으로 지나가시다가 시몬과 그 형제 안드레가 바다에 그물 던지는 것을 보시니 그들은 어부라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Jesus walked beside the Sea of Galilee, he saw Simon and his brother Andrew casting a net into the lake, for they were fishermen.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예수께서 이르시되 나를 따라오라 내가 너희로 사람을 낚는 어부가 되게 하리라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"Come, follow me," Jesus said, "and I will make you fishers of men."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곧 그물을 버려 두고 따르니라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once they left their nets and followed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조금 더 가시다가 세베대의 아들 야고보와 그 형제 요한을 보시니 그들도 배에 있어 그물을 깁는데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had gone a little farther, he saw James son of Zebedee and his brother John in a boat, preparing their nets.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선지자 이사야의 글에 보라 내가 내 사자를 네 앞에 보내노니 그가 네 길을 준비하리라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written in Isaiah the prophet: "I will send my messenger ahead of you, who will prepare your way"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곧 부르시니 그 아버지 세베대를 품꾼들과 함께 배에 버려 두고 예수를 따라가니라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Without delay he called them, and they left their father Zebedee in the boat with the hired men and followed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그들이 가버나움에 들어가니라 예수께서 곧 안식일에 회당에 들어가 가르치시매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went to Capernaum, and when the Sabbath came, Jesus went into the synagogue and began to teach.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뭇 사람이 그의 교훈에 놀라니 이는 그가 가르치시는 것이 권위 있는 자와 같고 서기관들과 같지 아니함일러라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people were amazed at his teaching, because he taught them as one who had authority, not as the teachers of the law.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마침 그들의 회당에 더러운 귀신 들린 사람이 있어 소리 질러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Just then a man in their synagogue who was possessed by an evil spirit cried out,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나사렛 예수여 우리가 당신과 무슨 상관이 있나이까 우리를 멸하러 왔나이까 나는 당신이 누구인 줄 아노니 하나님의 거룩한 자니이다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do you want with us, Jesus of Nazareth? Have you come to destroy us? I know who you are -- the Holy One of God!"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예수께서 꾸짖어 이르시되 잠잠하고 그 사람에게서 나오라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"Be quiet!" said Jesus sternly. "Come out of him!"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더러운 귀신이 그 사람에게 경련을 일으키고 큰 소리를 지르며 나오는지라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evil spirit shook the man violently and came out of him with a shriek.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다 놀라 서로 물어 이르되 이는 어찜이냐 권위 있는 새 교훈이로다 더러운 귀신들에게 명한즉 순종하는도다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people were all so amazed that they asked each other, "What is this? A new teaching -- and with authority! He even gives orders to evil spirits and they obey him."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예수의 소문이 곧 온 갈릴리 사방에 퍼지더라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News about him spread quickly over the whole region of Galilee.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회당에서 나와 곧 야고보와 요한과 함께 시몬과 안드레의 집에 들어가시니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soon as they left the synagogue, they went with James and John to the home of Simon and Andrew.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광야에 외치는 자의 소리가 있어 이르되 너희는 주의 길을 준비하라 그의 오실 길을 곧게 하라 기록된 것과 같이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 voice of one calling in the desert, `Prepare the way for the Lord, make straight paths for him.'"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시몬의 장모가 열병으로 누워 있는지라 사람들이 곧 그 여자에 대하여 예수께 여짜온대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Simon's mother-in-law was in bed with a fever, and they told Jesus about her.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나아가사 그 손을 잡아 일으키시니 열병이 떠나고 여자가 그들에게 수종드니라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went to her, took her hand and helped her up. The fever left her and she began to wait on them.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저물어 해 질 때에 모든 병자와 귀신 들린 자를 예수께 데려오니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evening after sunset the people brought to Jesus all the sick and demon-possessed.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온 동네가 그 문 앞에 모였더라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whole town gathered at the door,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예수께서 각종 병이 든 많은 사람을 고치시며 많은 귀신을 내쫓으시되 귀신이 자기를 알므로 그 말하는 것을 허락하지 아니하시니라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Jesus healed many who had various diseases. He also drove out many demons, but he would not let the demons speak because they knew who he was.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새벽 아직도 밝기 전에 예수께서 일어나 나가 한적한 곳으로 가사 거기서 기도하시더니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Very early in the morning, while it was still dark, Jesus got up, left the house and went off to a solitary place, where he prayed.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시몬과 및 그와 함께 있는 자들이 예수의 뒤를 따라가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Simon and his companions went to look for him,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만나서 이르되 모든 사람이 주를 찾나이다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they found him, they exclaimed: "Everyone is looking for you!"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이르시되 우리가 다른 가까운 마을들로 가자 거기서도 전도하리니 내가 이를 위하여 왔노라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replied, "Let us go somewhere else -- to the nearby villages -- so I can preach there also. That is why I have come."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이에 온 갈릴리에 다니시며 그들의 여러 회당에서 전도하시고 또 귀신들을 내쫓으시더라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traveled throughout Galilee, preaching in their synagogues and driving out demons.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세례 요한이 광야에 이르러 죄 사함을 받게 하는 회개의 세례를 전파하니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so John came, baptizing in the desert region and preaching a baptism of repentance for the forgiveness of sins.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한 나병환자가 예수께 와서 꿇어 엎드려 간구하여 이르되 원하시면 저를 깨끗하게 하실 수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with leprosy came to him and begged him on his knees, "If you are willing, you can make me clean."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예수께서 불쌍히 여기사 손을 내밀어 그에게 대시며 이르시되 내가 원하노니 깨끗함을 받으라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Filled with compassion, Jesus reached out his hand and touched the man. "I am willing," he said. "Be clean!"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곧 나병이 그 사람에게서 떠나가고 깨끗하여진지라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Immediately the leprosy left him and he was cured.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곧 보내시며 엄히 경고하사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sent him away at once with a strong warning: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이르시되 삼가 아무에게 아무 말도 하지 말고 가서 네 몸을 제사장에게 보이고 네가 깨끗하게 되었으니 모세가 명한 것을 드려 그들에게 입증하라 하셨더라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"See that you don't tell this to anyone. But go, show yourself to the priest and offer the sacrifices that Moses commanded for your cleansing, as a testimony to them."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그러나 그 사람이 나가서 이 일을 많이 전파하여 널리 퍼지게 하니 그러므로 예수께서 다시는 드러나게 동네에 들어가지 못하시고 오직 바깥 한적한 곳에 계셨으나 사방에서 사람들이 그에게로 나아오더라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Instead he went out and began to talk freely, spreading the news. As a result, Jesus could no longer enter a town openly but stayed outside in lonely places. Yet the people still came to him from everywhere.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온 유대 지방과 예루살렘 사람이 다 나아가 자기 죄를 자복하고 요단 강에서 그에게 세례를 받더라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whole Judean countryside and all the people of Jerusalem went out to him. Confessing their sins, they were baptized by him in the Jordan River.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요한은 낙타털 옷을 입고 허리에 가죽 띠를 띠고 메뚜기와 석청을 먹더라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John wore clothing made of camel's hair, with a leather belt around his waist, and he ate locusts and wild honey.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전파하여 이르되 나보다 능력 많으신 이가 내 뒤에 오시나니 나는 굽혀 그의 신발끈을 풀기도 감당하지 못하겠노라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this was his message: "After me will come one more powerful than I, the thongs of whose sandals I am not worthy to stoop down and untie.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나는 너희에게 물로 세례를 베풀었거니와 그는 너희에게 성령으로 세례를 베푸시리라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baptize you with water, but he will baptize you with the Holy Spirit."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때에 예수께서 갈릴리 나사렛으로부터 와서 요단 강에서 요한에게 세례를 받으시고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that time Jesus came from Nazareth in Galilee and was baptized by John in the Jordan.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