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이틀이 지나면 유월절과 무교절이라 대제사장들과 서기관들이 예수를 흉계로 잡아 죽일 방도를 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Passover and the Feast of Unleavened Bread were only two days away, and the chief priests and the teachers of the law were looking for some sly way to arrest Jesus and kill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열둘 중의 하나인 가룟 유다가 예수를 넘겨 주려고 대제사장들에게 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Judas Iscariot, one of the Twelve, went to the chief priests to betray Jesus to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듣고 기뻐하여 돈을 주기로 약속하니 유다가 예수를 어떻게 넘겨 줄까 하고 그 기회를 찾더라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delighted to hear this and promised to give him money. So he watched for an opportunity to hand him over.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무교절의 첫날 곧 유월절 양 잡는 날에 제자들이 예수께 여짜오되 우리가 어디로 가서 선생님께서 유월절 음식을 잡수시게 준비하기를 원하시나이까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day of the Feast of Unleavened Bread, when it was customary to sacrifice the Passover lamb, Jesus' disciples asked him, "Where do you want us to go and make preparations for you to eat the Passover?"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예수께서 제자 중의 둘을 보내시며 이르시되 성내로 들어가라 그리하면 물 한 동이를 가지고 가는 사람을 만나리니 그를 따라가서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sent two of his disciples, telling them, "Go into the city, and a man carrying a jar of water will meet you. Follow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어디든지 그가 들어가는 그 집 주인에게 이르되 선생님의 말씀이 내가 내 제자들과 함께 유월절 음식을 먹을 나의 객실이 어디 있느냐 하시더라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owner of the house he enters, `The Teacher asks: Where is my guest room, where I may eat the Passover with my disciples?'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그리하면 자리를 펴고 준비한 큰 다락방을 보이리니 거기서 우리를 위하여 준비하라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show you a large upper room, furnished and ready. Make preparations for us there."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제자들이 나가 성내로 들어가서 예수께서 하시던 말씀대로 만나 유월절 음식을 준비하니라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left, went into the city and found things just as Jesus had told them. So they prepared the Passover.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저물매 그 열둘을 데리시고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evening came, Jesus arrived with the Twelve.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 앉아 먹을 때에 예수께서 이르시되 내가 진실로 너희에게 이르노니 너희 중의 한 사람 곧 나와 함께 먹는 자가 나를 팔리라 하신대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reclining at the table eating, he said, "I tell you the truth, one of you will betray me -- one who is eating with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근심하며 하나씩 하나씩 나는 아니지요 하고 말하기 시작하니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saddened, and one by one they said to him, "Surely not 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이르되 민란이 날까 하노니 명절에는 하지 말자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not during the Feast," they said, "or the people may riot."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그들에게 이르시되 열둘 중의 하나 곧 나와 함께 그릇에 손을 넣는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one of the Twelve," he replied, "one who dips bread into the bowl with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인자는 자기에 대하여 기록된 대로 가거니와 인자를 파는 그 사람에게는 화가 있으리로다 그 사람은 차라리 나지 아니하였더라면 자기에게 좋을 뻔하였느니라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Man will go just as it is written about him. But woe to that man who betrays the Son of Man! It would be better for him if he had not been born."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먹을 때에 예수께서 떡을 가지사 축복하시고 떼어 제자들에게 주시며 이르시되 받으라 이것은 내 몸이니라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eating, Jesus took bread, gave thanks and broke it, and gave it to his disciples, saying, "Take it; this is my body."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잔을 가지사 감사 기도 하시고 그들에게 주시니 다 이를 마시매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the cup, gave thanks and offered it to them, and they all drank from it.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이르시되 이것은 많은 사람을 위하여 흘리는 나의 피 곧 언약의 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my blood of the covenant, which is poured out for many," he said to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진실로 너희에게 이르노니 내가 포도나무에서 난 것을 하나님 나라에서 새 것으로 마시는 날까지 다시 마시지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I will not drink again of the fruit of the vine until that day when I drink it anew in the kingdom of God."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그들이 찬미하고 감람 산으로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sung a hymn, they went out to the Mount of Olives.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예수께서 제자들에게 이르시되 너희가 다 나를 버리리라 이는 기록된 바 내가 목자를 치리니 양들이 흩어지리라 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all fall away," Jesus told them, "for it is written: "`I will strike the shepherd, and the sheep will be scattered.'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내가 살아난 후에 너희보다 먼저 갈릴리로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 I have risen, I will go ahead of you into Galilee."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베드로가 여짜오되 다 버릴지라도 나는 그리하지 않겠나이다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declared, "Even if all fall away, I will not."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베다니 나병환자 시몬의 집에서 식사하실 때에 한 여자가 매우 값진 향유 곧 순전한 나드 한 옥합을 가지고 와서 그 옥합을 깨뜨려 예수의 머리에 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in Bethany, reclining at the table in the home of a man known as Simon the Leper, a woman came with an alabaster jar of very expensive perfume, made of pure nard. She broke the jar and poured the perfume on his head.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예수께서 이르시되 내가 진실로 네게 이르노니 오늘 이 밤 닭이 두 번 울기 전에 네가 세 번 나를 부인하리라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Jesus answered, "today -- yes, tonight -- before the rooster crows twice you yourself will disown me three times."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베드로가 힘있게 말하되 내가 주와 함께 죽을지언정 주를 부인하지 않겠나이다 하고 모든 제자도 이와 같이 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insisted emphatically, "Even if I have to die with you, I will never disown you." And all the others said the same.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겟세마네라 하는 곳에 이르매 예수께서 제자들에게 이르시되 내가 기도할 동안에 너희는 여기 앉아 있으라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to a place called Gethsemane, and Jesus said to his disciples, "Sit here while I pray."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베드로와 야고보와 요한을 데리고 가실새 심히 놀라시며 슬퍼하사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Peter, James and John along with him, and he began to be deeply distressed and troubled.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말씀하시되 내 마음이 심히 고민하여 죽게 되었으니 너희는 여기 머물러 깨어 있으라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soul is overwhelmed with sorrow to the point of death," he said to them. "Stay here and keep watch."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조금 나아가사 땅에 엎드리어 될 수 있는 대로 이 때가 자기에게서 지나가기를 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Going a little farther, he fell to the ground and prayed that if possible the hour might pass from him.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이르시되 아빠 아버지여 아버지께는 모든 것이 가능하오니 이 잔을 내게서 옮기시옵소서 그러나 나의 원대로 마시옵고 아버지의 원대로 하옵소서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"Abba, Father," he said, "everything is possible for you. Take this cup from me. Yet not what I will, but what you will."</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돌아오사 제자들이 자는 것을 보시고 베드로에게 말씀하시되 시몬아 자느냐 네가 한 시간도 깨어 있을 수 없더냐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returned to his disciples and found them sleeping. "Simon," he said to Peter, "are you asleep? Could you not keep watch for one hour?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시험에 들지 않게 깨어 있어 기도하라 마음에는 원이로되 육신이 약하도다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Watch and pray so that you will not fall into temptation. The spirit is willing, but the body is weak."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다시 나아가 동일한 말씀으로 기도하시고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he went away and prayed the same 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어떤 사람들이 화를 내어 서로 말하되 어찌하여 이 향유를 허비하는가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those present were saying indignantly to one another, "Why this waste of perfume?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다시 오사 보신즉 그들이 자니 이는 그들의 눈이 심히 피곤함이라 그들이 예수께 무엇으로 대답할 줄을 알지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back, he again found them sleeping, because their eyes were heavy. They did not know what to say to him.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세 번째 오사 그들에게 이르시되 이제는 자고 쉬라 그만 되었다 때가 왔도다 보라 인자가 죄인의 손에 팔리느니라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Returning the third time, he said to them, "Are you still sleeping and resting? Enough! The hour has come. Look, the Son of Man is betrayed into the hands of sinners.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일어나라 함께 가자 보라 나를 파는 자가 가까이 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Rise! Let us go! Here comes my betrayer!"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예수께서 말씀하실 때에 곧 열둘 중의 하나인 유다가 왔는데 대제사장들과 서기관들과 장로들에게서 파송된 무리가 검과 몽치를 가지고 그와 함께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he was speaking, Judas, one of the Twelve, appeared. With him was a crowd armed with swords and clubs, sent from the chief priests, the teachers of the law, and the elders.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예수를 파는 자가 이미 그들과 군호를 짜 이르되 내가 입맞추는 자가 그이니 그를 잡아 단단히 끌어 가라 하였는지라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betrayer had arranged a signal with them: "The one I kiss is the man; arrest him and lead him away under guard."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이에 와서 곧 예수께 나아와 랍비여 하고 입을 맞추니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Going at once to Jesus, Judas said, "Rabbi!" and kissed him.</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그들이 예수께 손을 대어 잡거늘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seized Jesus and arrested him.</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곁에 서 있는 자 중의 한 사람이 칼을 빼어 대제사장의 종을 쳐 그 귀를 떨어뜨리니라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those standing near drew his sword and struck the servant of the high priest, cutting off his ear.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예수께서 무리에게 말씀하여 이르시되 너희가 강도를 잡는 것 같이 검과 몽치를 가지고 나를 잡으러 나왔느냐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 I leading a rebellion," said Jesus, "that you have come out with swords and clubs to capture me?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내가 날마다 너희와 함께 성전에 있으면서 가르쳤으되 너희가 나를 잡지 아니하였도다 그러나 이는 성경을 이루려 함이니라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day I was with you, teaching in the temple courts, and you did not arrest me. But the Scriptures must be fulfilled."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향유를 삼백 데나리온 이상에 팔아 가난한 자들에게 줄 수 있었겠도다 하며 그 여자를 책망하는지라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could have been sold for more than a year's wages and the money given to the poor." And they rebuked her harshly.</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제자들이 다 예수를 버리고 도망하니라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everyone deserted him and fled.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한 청년이 벗은 몸에 베 홑이불을 두르고 예수를 따라가다가 무리에게 잡히매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young man, wearing nothing but a linen garment, was following Jesus. When they seized him,</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베 홑이불을 버리고 벗은 몸으로 도망하니라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fled naked, leaving his garment behind.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그들이 예수를 끌고 대제사장에게로 가니 대제사장들과 장로들과 서기관들이 다 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Jesus to the high priest, and all the chief priests, elders and teachers of the law came together.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베드로가 예수를 멀찍이 따라 대제사장의 집 뜰 안까지 들어가서 아랫사람들과 함께 앉아 불을 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followed him at a distance, right into the courtyard of the high priest. There he sat with the guards and warmed himself at the fire.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대제사장들과 온 공회가 예수를 죽이려고 그를 칠 증거를 찾되 얻지 못하니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priests and the whole Sanhedrin were looking for evidence against Jesus so that they could put him to death, but they did not find any.</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이는 예수를 쳐서 거짓 증언 하는 자가 많으나 그 증언이 서로 일치하지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testified falsely against him, but their statements did not agree.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어떤 사람들이 일어나 예수를 쳐서 거짓 증언 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stood up and gave this false testimony against him:</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우리가 그의 말을 들으니 손으로 지은 이 성전을 내가 헐고 손으로 짓지 아니한 다른 성전을 사흘 동안에 지으리라 하더라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heard him say, `I will destroy this man-made temple and in three days will build another, not made by man.'"</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그 증언도 서로 일치하지 않더라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even then their testimony did not agree.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예수께서 이르시되 가만 두라 너희가 어찌하여 그를 괴롭게 하느냐 그가 내게 좋은 일을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her alone," said Jesus. "Why are you bothering her? She has done a beautiful thing to me.</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대제사장이 가운데 일어서서 예수에게 물어 이르되 너는 아무 대답도 없느냐 이 사람들이 너를 치는 증거가 어떠하냐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high priest stood up before them and asked Jesus, "Are you not going to answer? What is this testimony that these men are bringing against you?"</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침묵하고 아무 대답도 아니하시거늘 대제사장이 다시 물어 이르되 네가 찬송 받을 이의 아들 그리스도냐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remained silent and gave no answer. Again the high priest asked him, "Are you the Christ, the Son of the Blessed One?"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예수께서 이르시되 내가 그니라 인자가 권능자의 우편에 앉은 것과 하늘 구름을 타고 오는 것을 너희가 보리라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said Jesus. "And you will see the Son of Man sitting at the right hand of the Mighty One and coming on the clouds of heaven."</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대제사장이 자기 옷을 찢으며 이르되 우리가 어찌 더 증인을 요구하리요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priest tore his clothes. "Why do we need any more witnesses?" he asked.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그 신성 모독 하는 말을 너희가 들었도다 너희는 어떻게 생각하느냐 하니 그들이 다 예수를 사형에 해당한 자로 정죄하고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heard the blasphemy. What do you think?" They all condemned him as worthy of death.</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어떤 사람은 그에게 침을 뱉으며 그의 얼굴을 가리고 주먹으로 치며 이르되 선지자 노릇을 하라 하고 하인들은 손바닥으로 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began to spit at him; they blindfolded him, struck him with their fists, and said, "Prophesy!" And the guards took him and beat him.</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베드로는 아랫뜰에 있더니 대제사장의 여종 하나가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Peter was below in the courtyard, one of the servant girls of the high priest came by.</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베드로가 불 쬐고 있는 것을 보고 주목하여 이르되 너도 나사렛 예수와 함께 있었도다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saw Peter warming himself, she looked closely at him. "You also were with that Nazarene, Jesus," she said.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베드로가 부인하여 이르되 나는 네가 말하는 것이 무엇인지 알지도 못하고 깨닫지도 못하겠노라 하며 앞뜰로 나갈새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denied it. "I don't know or understand what you're talking about," he said, and went out into the entryway.</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69</a:t>
            </a:r>
            <a:br/>
            <a:r>
              <a:t>여종이 그를 보고 곁에 서 있는 자들에게 다시 이르되 이 사람은 그 도당이라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servant girl saw him there, she said again to those standing around, "This fellow is one of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가난한 자들은 항상 너희와 함께 있으니 아무 때라도 원하는 대로 도울 수 있거니와 나는 너희와 항상 함께 있지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poor you will always have with you, and you can help them any time you want. But you will not always have me.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70</a:t>
            </a:r>
            <a:br/>
            <a:r>
              <a:t>또 부인하더라 조금 후에 곁에 서 있는 사람들이 다시 베드로에게 말하되 너도 갈릴리 사람이니 참으로 그 도당이니라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he denied it. After a little while, those standing near said to Peter, "Surely you are one of them, for you are a Galilean."</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71</a:t>
            </a:r>
            <a:br/>
            <a:r>
              <a:t>그러나 베드로가 저주하며 맹세하되 나는 너희가 말하는 이 사람을 알지 못하노라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began to call down curses on himself, and he swore to them, "I don't know this man you're talking about."</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72</a:t>
            </a:r>
            <a:br/>
            <a:r>
              <a:t>닭이 곧 두 번째 울더라 이에 베드로가 예수께서 자기에게 하신 말씀 곧 닭이 두 번 울기 전에 네가 세 번 나를 부인하리라 하심이 기억되어 그 일을 생각하고 울었더라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the rooster crowed the second time. Then Peter remembered the word Jesus had spoken to him: "Before the rooster crows twice you will disown me three times." And he broke down and wept.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그는 힘을 다하여 내 몸에 향유를 부어 내 장례를 미리 준비하였느니라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did what she could. She poured perfume on my body beforehand to prepare for my burial.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진실로 너희에게 이르노니 온 천하에 어디서든지 복음이 전파되는 곳에는 이 여자가 행한 일도 말하여 그를 기억하리라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wherever the gospel is preached throughout the world, what she has done will also be told, in memory of 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