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새벽에 대제사장들이 즉시 장로들과 서기관들 곧 온 공회와 더불어 의논하고 예수를 결박하여 끌고 가서 빌라도에게 넘겨 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Very early in the morning, the chief priests, with the elders, the teachers of the law and the whole Sanhedrin, reached a decision. They bound Jesus, led him away and handed him over to Pilate.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이는 그가 대제사장들이 시기로 예수를 넘겨 준 줄 앎이러라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knowing it was out of envy that the chief priests had handed Jesus over to him.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그러나 대제사장들이 무리를 충동하여 도리어 바라바를 놓아 달라 하게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chief priests stirred up the crowd to have Pilate release Barabbas instead.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빌라도가 또 대답하여 이르되 그러면 너희가 유대인의 왕이라 하는 이를 내가 어떻게 하랴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"What shall I do, then, with the one you call the king of the Jews?" Pilate asked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그들이 다시 소리 지르되 그를 십자가에 못 박게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"Crucify him!" they shouted.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빌라도가 이르되 어찜이냐 무슨 악한 일을 하였느냐 하니 더욱 소리 지르되 십자가에 못 박게 하소서 하는지라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"Why? What crime has he committed?" asked Pilate. But they shouted all the louder, "Crucify him!"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빌라도가 무리에게 만족을 주고자 하여 바라바는 놓아 주고 예수는 채찍질하고 십자가에 못 박히게 넘겨 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Wanting to satisfy the crowd, Pilate released Barabbas to them. He had Jesus flogged, and handed him over to be crucified.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군인들이 예수를 끌고 브라이도리온이라는 뜰 안으로 들어가서 온 군대를 모으고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soldiers led Jesus away into the palace (that is, the Praetorium) and called together the whole company of soldiers.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예수에게 자색 옷을 입히고 가시관을 엮어 씌우고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put a purple robe on him, then twisted together a crown of thorns and set it on him.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경례하여 이르되 유대인의 왕이여 평안할지어다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they began to call out to him, "Hail, king of the Jews!"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갈대로 그의 머리를 치며 침을 뱉으며 꿇어 절하더라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Again and again they struck him on the head with a staff and spit on him. Falling on their knees, they paid homage to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빌라도가 묻되 네가 유대인의 왕이냐 예수께서 대답하여 이르시되 네 말이 옳도다 하시매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"Are you the king of the Jews?" asked Pilate. "Yes, it is as you say," Jesus replied.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희롱을 다 한 후 자색 옷을 벗기고 도로 그의 옷을 입히고 십자가에 못 박으려고 끌고 나가니라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when they had mocked him, they took off the purple robe and put his own clothes on him. Then they led him out to crucify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마침 알렉산더와 루포의 아버지인 구레네 사람 시몬이 시골로부터 와서 지나가는데 그들이 그를 억지로 같이 가게 하여 예수의 십자가를 지우고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certain man from Cyrene, Simon, the father of Alexander and Rufus, was passing by on his way in from the country, and they forced him to carry the cross.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예수를 끌고 골고다라 하는 곳(번역하면 해골의 곳)에 이르러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brought Jesus to the place called Golgotha (which means The Place of the Skull).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몰약을 탄 포도주를 주었으나 예수께서 받지 아니하시니라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they offered him wine mixed with myrrh, but he did not take it.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십자가에 못 박고 그 옷을 나눌새 누가 어느 것을 가질까 하여 제비를 뽑더라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they crucified him. Dividing up his clothes, they cast lots to see what each would get.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때가 제삼시가 되어 십자가에 못 박으니라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was the third hour when they crucified him.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 위에 있는 죄패에 유대인의 왕이라 썼고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written notice of the charge against him read: THE KING OF THE JEWS.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강도 둘을 예수와 함께 십자가에 못 박으니 하나는 그의 우편에, 하나는 좌편에 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crucified two robbers with him, one on his right and one on his left.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(없음)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(BLANK)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지나가는 자들은 자기 머리를 흔들며 예수를 모욕하여 이르되 아하 성전을 헐고 사흘에 짓는다는 자여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passed by hurled insults at him, shaking their heads and saying, "So! You who are going to destroy the temple and build it in three days,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대제사장들이 여러 가지로 고발하는지라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chief priests accused him of many things.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네가 너를 구원하여 십자가에서 내려오라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come down from the cross and save yourself!"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그와 같이 대제사장들도 서기관들과 함께 희롱하며 서로 말하되 그가 남은 구원하였으되 자기는 구원할 수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same way the chief priests and the teachers of the law mocked him among themselves. "He saved others," they said, "but he can't save himself!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이스라엘의 왕 그리스도가 지금 십자가에서 내려와 우리가 보고 믿게 할지어다 하며 함께 십자가에 못 박힌 자들도 예수를 욕하더라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this Christ, this King of Israel, come down now from the cross, that we may see and believe." Those crucified with him also heaped insults on him.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제육시가 되매 온 땅에 어둠이 임하여 제구시까지 계속하더니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the sixth hour darkness came over the whole land until the ninth hour.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제구시에 예수께서 크게 소리 지르시되 엘리 엘리 라마 사박다니 하시니 이를 번역하면 나의 하나님, 나의 하나님 어찌하여 나를 버리셨나이까 하는 뜻이라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at the ninth hour Jesus cried out in a loud voice, "Eloi, Eloi, lama sabachthani?" -- which means, "My God, my God, why have you forsaken me?"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곁에 섰던 자 중 어떤 이들이 듣고 이르되 보라 엘리야를 부른다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some of those standing near heard this, they said, "Listen, he's calling Elijah."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한 사람이 달려가서 해면에 신 포도주를 적시어 갈대에 꿰어 마시게 하고 이르되 가만 두라 엘리야가 와서 그를 내려 주나 보자 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One man ran, filled a sponge with wine vinegar, put it on a stick, and offered it to Jesus to drink. "Now leave him alone. Let's see if Elijah comes to take him down," he said.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예수께서 큰 소리를 지르시고 숨지시니라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a loud cry, Jesus breathed his last.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이에 성소 휘장이 위로부터 아래까지 찢어져 둘이 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curtain of the temple was torn in two from top to bottom.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예수를 향하여 섰던 백부장이 그렇게 숨지심을 보고 이르되 이 사람은 진실로 하나님의 아들이었도다 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when the centurion, who stood there in front of Jesus, heard his cry and saw how he died, he said, "Surely this man was the Son of God!"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빌라도가 또 물어 이르되 아무 대답도 없느냐 그들이 얼마나 많은 것으로 너를 고발하는가 보라 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again Pilate asked him, "Aren't you going to answer? See how many things they are accusing you of."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멀리서 바라보는 여자들도 있었는데 그 중에 막달라 마리아와 또 작은 야고보와 요셉의 어머니 마리아와 또 살로메가 있었으니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Some women were watching from a distance. Among them were Mary Magdalene, Mary the mother of James the younger and of Joses, and Salome.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이들은 예수께서 갈릴리에 계실 때에 따르며 섬기던 자들이요 또 이 외에 예수와 함께 예루살렘에 올라온 여자들도 많이 있었더라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Galilee these women had followed him and cared for his needs. Many other women who had come up with him to Jerusalem were also there.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이 날은 준비일 곧 안식일 전날이므로 저물었을 때에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was Preparation Day (that is, the day before the Sabbath). So as evening approached,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아리마대 사람 요셉이 와서 당돌히 빌라도에게 들어가 예수의 시체를 달라 하니 이 사람은 존경 받는 공회원이요 하나님의 나라를 기다리는 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Joseph of Arimathea, a prominent member of the Council, who was himself waiting for the kingdom of God, went boldly to Pilate and asked for Jesus' body.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빌라도는 예수께서 벌써 죽었을까 하고 이상히 여겨 백부장을 불러 죽은 지가 오래냐 묻고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Pilate was surprised to hear that he was already dead. Summoning the centurion, he asked him if Jesus had already died.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백부장에게 알아 본 후에 요셉에게 시체를 내주는지라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learned from the centurion that it was so, he gave the body to Joseph.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요셉이 세마포를 사서 예수를 내려다가 그것으로 싸서 바위 속에 판 무덤에 넣어 두고 돌을 굴려 무덤 문에 놓으매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Joseph bought some linen cloth, took down the body, wrapped it in the linen, and placed it in a tomb cut out of rock. Then he rolled a stone against the entrance of the tomb.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막달라 마리아와 요세의 어머니 마리아가 예수 둔 곳을 보더라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Mary Magdalene and Mary the mother of Joses saw where he was laid.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예수께서 다시 아무 말씀으로도 대답하지 아니하시니 빌라도가 놀랍게 여기더라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Jesus still made no reply, and Pilate was amazed.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명절이 되면 백성들이 요구하는 대로 죄수 한 사람을 놓아 주는 전례가 있더니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it was the custom at the Feast to release a prisoner whom the people requested.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민란을 꾸미고 그 민란중에 살인하고 체포된 자 중에 바라바라 하는 자가 있는지라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 called Barabbas was in prison with the insurrectionists who had committed murder in the uprising.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무리가 나아가서 전례대로 하여 주기를 요구한대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crowd came up and asked Pilate to do for them what he usually did.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마가복음 Mark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빌라도가 대답하여 이르되 너희는 내가 유대인의 왕을 너희에게 놓아 주기를 원하느냐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"Do you want me to release to you the king of the Jews?" asked Pilate,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